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9" r:id="rId4"/>
    <p:sldId id="277" r:id="rId5"/>
    <p:sldId id="269" r:id="rId6"/>
    <p:sldId id="278" r:id="rId7"/>
    <p:sldId id="267" r:id="rId8"/>
    <p:sldId id="274" r:id="rId9"/>
    <p:sldId id="271" r:id="rId10"/>
    <p:sldId id="272" r:id="rId11"/>
    <p:sldId id="273" r:id="rId12"/>
    <p:sldId id="275" r:id="rId13"/>
    <p:sldId id="276" r:id="rId14"/>
    <p:sldId id="258" r:id="rId15"/>
    <p:sldId id="280" r:id="rId16"/>
    <p:sldId id="281" r:id="rId17"/>
    <p:sldId id="279" r:id="rId18"/>
    <p:sldId id="282" r:id="rId19"/>
    <p:sldId id="283" r:id="rId20"/>
    <p:sldId id="287" r:id="rId21"/>
    <p:sldId id="285" r:id="rId22"/>
    <p:sldId id="260" r:id="rId23"/>
    <p:sldId id="286" r:id="rId24"/>
    <p:sldId id="261" r:id="rId25"/>
    <p:sldId id="262" r:id="rId26"/>
    <p:sldId id="264" r:id="rId27"/>
    <p:sldId id="265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F3EB"/>
    <a:srgbClr val="EFFAF7"/>
    <a:srgbClr val="E5F7F6"/>
    <a:srgbClr val="CDE3F2"/>
    <a:srgbClr val="E8F3F7"/>
    <a:srgbClr val="A0EAEB"/>
    <a:srgbClr val="F6ECF9"/>
    <a:srgbClr val="F3DEF7"/>
    <a:srgbClr val="EADFF6"/>
    <a:srgbClr val="F4D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5BA05C-7182-440C-A8AC-1CA17522E70A}" v="1" dt="2023-10-02T11:54:35.9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2"/>
    <p:restoredTop sz="92936"/>
  </p:normalViewPr>
  <p:slideViewPr>
    <p:cSldViewPr snapToGrid="0">
      <p:cViewPr varScale="1">
        <p:scale>
          <a:sx n="81" d="100"/>
          <a:sy n="81" d="100"/>
        </p:scale>
        <p:origin x="4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C7976F-A856-6948-B59B-B64857934611}" type="doc">
      <dgm:prSet loTypeId="urn:microsoft.com/office/officeart/2008/layout/RadialCluster" loCatId="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3631E6D6-B368-3845-84C0-60ABF0A4904C}">
      <dgm:prSet phldrT="[Testo]" custT="1"/>
      <dgm:spPr/>
      <dgm:t>
        <a:bodyPr/>
        <a:lstStyle/>
        <a:p>
          <a:endParaRPr lang="it-IT" sz="2200" b="1" i="1" dirty="0"/>
        </a:p>
        <a:p>
          <a:r>
            <a:rPr lang="it-IT" sz="2200" b="1" i="1" dirty="0"/>
            <a:t>Che cos’è un’emozione?</a:t>
          </a:r>
        </a:p>
        <a:p>
          <a:endParaRPr lang="it-IT" sz="2200" b="1" i="1" dirty="0"/>
        </a:p>
      </dgm:t>
    </dgm:pt>
    <dgm:pt modelId="{D9163733-DCAE-764D-8969-93532DE267B2}" type="parTrans" cxnId="{347AB9A1-37CD-A046-B0A9-541E4587EFF7}">
      <dgm:prSet/>
      <dgm:spPr/>
      <dgm:t>
        <a:bodyPr/>
        <a:lstStyle/>
        <a:p>
          <a:endParaRPr lang="it-IT" sz="2400">
            <a:solidFill>
              <a:schemeClr val="bg1"/>
            </a:solidFill>
          </a:endParaRPr>
        </a:p>
      </dgm:t>
    </dgm:pt>
    <dgm:pt modelId="{85CE43A8-7A9E-A749-96C5-2FE3529A6175}" type="sibTrans" cxnId="{347AB9A1-37CD-A046-B0A9-541E4587EFF7}">
      <dgm:prSet/>
      <dgm:spPr/>
      <dgm:t>
        <a:bodyPr/>
        <a:lstStyle/>
        <a:p>
          <a:endParaRPr lang="it-IT" sz="2400">
            <a:solidFill>
              <a:schemeClr val="bg1"/>
            </a:solidFill>
          </a:endParaRPr>
        </a:p>
      </dgm:t>
    </dgm:pt>
    <dgm:pt modelId="{CDB80EE5-330E-9E4D-B67D-05C33D03DC22}">
      <dgm:prSet phldrT="[Testo]" custT="1"/>
      <dgm:spPr/>
      <dgm:t>
        <a:bodyPr/>
        <a:lstStyle/>
        <a:p>
          <a:pPr>
            <a:buFont typeface="Font di sistema regolare"/>
            <a:buChar char="-"/>
          </a:pPr>
          <a:r>
            <a:rPr lang="it-IT" sz="1400" b="0" i="0" u="none" strike="noStrike" dirty="0">
              <a:effectLst/>
              <a:latin typeface="Calibri" panose="020F0502020204030204" pitchFamily="34" charset="0"/>
            </a:rPr>
            <a:t>Reazione </a:t>
          </a:r>
          <a:r>
            <a:rPr lang="it-IT" sz="1400" b="1" i="0" u="none" strike="noStrike" dirty="0">
              <a:effectLst/>
              <a:latin typeface="Calibri" panose="020F0502020204030204" pitchFamily="34" charset="0"/>
            </a:rPr>
            <a:t>soggettiva intensa </a:t>
          </a:r>
          <a:r>
            <a:rPr lang="it-IT" sz="1400" b="0" i="0" u="none" strike="noStrike" dirty="0">
              <a:effectLst/>
              <a:latin typeface="Calibri" panose="020F0502020204030204" pitchFamily="34" charset="0"/>
            </a:rPr>
            <a:t>a un determinato stimolo ambientale</a:t>
          </a:r>
          <a:endParaRPr lang="it-IT" sz="1400" dirty="0"/>
        </a:p>
      </dgm:t>
    </dgm:pt>
    <dgm:pt modelId="{E1962406-117B-E646-B0AF-02B637F2F990}" type="parTrans" cxnId="{D25AD7C4-01D6-884D-BEA5-FBEDD79604EA}">
      <dgm:prSet/>
      <dgm:spPr/>
      <dgm:t>
        <a:bodyPr/>
        <a:lstStyle/>
        <a:p>
          <a:endParaRPr lang="it-IT" sz="2400">
            <a:solidFill>
              <a:schemeClr val="bg1"/>
            </a:solidFill>
          </a:endParaRPr>
        </a:p>
      </dgm:t>
    </dgm:pt>
    <dgm:pt modelId="{6143462E-D922-B44E-8A63-85BCA7CC1169}" type="sibTrans" cxnId="{D25AD7C4-01D6-884D-BEA5-FBEDD79604EA}">
      <dgm:prSet/>
      <dgm:spPr/>
      <dgm:t>
        <a:bodyPr/>
        <a:lstStyle/>
        <a:p>
          <a:endParaRPr lang="it-IT" sz="2400">
            <a:solidFill>
              <a:schemeClr val="bg1"/>
            </a:solidFill>
          </a:endParaRPr>
        </a:p>
      </dgm:t>
    </dgm:pt>
    <dgm:pt modelId="{05BBF01A-36A6-CE42-BB8B-9C0DB1490A53}">
      <dgm:prSet phldrT="[Testo]" custT="1"/>
      <dgm:spPr/>
      <dgm:t>
        <a:bodyPr/>
        <a:lstStyle/>
        <a:p>
          <a:r>
            <a:rPr lang="it-IT" sz="1400" b="0" i="0" u="none" strike="noStrike" dirty="0">
              <a:effectLst/>
              <a:latin typeface="Calibri" panose="020F0502020204030204" pitchFamily="34" charset="0"/>
            </a:rPr>
            <a:t>E’ di natura </a:t>
          </a:r>
          <a:r>
            <a:rPr lang="it-IT" sz="1400" b="1" i="0" u="sng" strike="noStrike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multidimensionale</a:t>
          </a:r>
          <a:endParaRPr lang="it-IT" sz="1400" dirty="0">
            <a:solidFill>
              <a:schemeClr val="bg1"/>
            </a:solidFill>
          </a:endParaRPr>
        </a:p>
      </dgm:t>
    </dgm:pt>
    <dgm:pt modelId="{13235A14-7188-CB41-A5F4-5A8725BC523A}" type="parTrans" cxnId="{ACA67797-8849-7C43-BBA2-03A1B7C20906}">
      <dgm:prSet/>
      <dgm:spPr/>
      <dgm:t>
        <a:bodyPr/>
        <a:lstStyle/>
        <a:p>
          <a:endParaRPr lang="it-IT" sz="2400">
            <a:solidFill>
              <a:schemeClr val="bg1"/>
            </a:solidFill>
          </a:endParaRPr>
        </a:p>
      </dgm:t>
    </dgm:pt>
    <dgm:pt modelId="{553FDFF6-1640-4F43-8773-9FDD98940104}" type="sibTrans" cxnId="{ACA67797-8849-7C43-BBA2-03A1B7C20906}">
      <dgm:prSet/>
      <dgm:spPr/>
      <dgm:t>
        <a:bodyPr/>
        <a:lstStyle/>
        <a:p>
          <a:endParaRPr lang="it-IT" sz="2400">
            <a:solidFill>
              <a:schemeClr val="bg1"/>
            </a:solidFill>
          </a:endParaRPr>
        </a:p>
      </dgm:t>
    </dgm:pt>
    <dgm:pt modelId="{5D38B339-87AC-D343-9037-01777F6713EB}">
      <dgm:prSet phldrT="[Testo]" custT="1"/>
      <dgm:spPr/>
      <dgm:t>
        <a:bodyPr/>
        <a:lstStyle/>
        <a:p>
          <a:r>
            <a:rPr lang="it-IT" sz="1400" b="0" i="0" u="none" strike="noStrike" dirty="0">
              <a:effectLst/>
              <a:latin typeface="Calibri" panose="020F0502020204030204" pitchFamily="34" charset="0"/>
            </a:rPr>
            <a:t>Ha la funzione di </a:t>
          </a:r>
          <a:r>
            <a:rPr lang="it-IT" sz="1400" b="1" i="0" u="none" strike="noStrike" dirty="0">
              <a:effectLst/>
              <a:latin typeface="Calibri" panose="020F0502020204030204" pitchFamily="34" charset="0"/>
            </a:rPr>
            <a:t>preparare l’organismo </a:t>
          </a:r>
          <a:r>
            <a:rPr lang="it-IT" sz="1400" b="0" i="0" u="none" strike="noStrike" dirty="0">
              <a:effectLst/>
              <a:latin typeface="Calibri" panose="020F0502020204030204" pitchFamily="34" charset="0"/>
            </a:rPr>
            <a:t>a </a:t>
          </a:r>
          <a:r>
            <a:rPr lang="it-IT" sz="1400" b="1" i="0" u="none" strike="noStrike" dirty="0">
              <a:effectLst/>
              <a:latin typeface="Calibri" panose="020F0502020204030204" pitchFamily="34" charset="0"/>
            </a:rPr>
            <a:t>fronteggiare l’evento ambientale</a:t>
          </a:r>
        </a:p>
      </dgm:t>
    </dgm:pt>
    <dgm:pt modelId="{1FF943EA-4492-E04F-AFD8-D81EC0F8F529}" type="parTrans" cxnId="{8AF0E479-0C68-2440-A57C-6A9339873EF3}">
      <dgm:prSet/>
      <dgm:spPr/>
      <dgm:t>
        <a:bodyPr/>
        <a:lstStyle/>
        <a:p>
          <a:endParaRPr lang="it-IT" sz="2400">
            <a:solidFill>
              <a:schemeClr val="bg1"/>
            </a:solidFill>
          </a:endParaRPr>
        </a:p>
      </dgm:t>
    </dgm:pt>
    <dgm:pt modelId="{9C4527CC-38AC-FB4C-80B1-0B5E377FC561}" type="sibTrans" cxnId="{8AF0E479-0C68-2440-A57C-6A9339873EF3}">
      <dgm:prSet/>
      <dgm:spPr/>
      <dgm:t>
        <a:bodyPr/>
        <a:lstStyle/>
        <a:p>
          <a:endParaRPr lang="it-IT" sz="2400">
            <a:solidFill>
              <a:schemeClr val="bg1"/>
            </a:solidFill>
          </a:endParaRPr>
        </a:p>
      </dgm:t>
    </dgm:pt>
    <dgm:pt modelId="{16998B80-0FA9-2C4B-8C41-F5E9CA5B68AD}">
      <dgm:prSet custT="1"/>
      <dgm:spPr/>
      <dgm:t>
        <a:bodyPr/>
        <a:lstStyle/>
        <a:p>
          <a:r>
            <a:rPr lang="it-IT" sz="1400" b="0" i="0" u="none" strike="noStrike" dirty="0">
              <a:effectLst/>
              <a:latin typeface="Calibri" panose="020F0502020204030204" pitchFamily="34" charset="0"/>
            </a:rPr>
            <a:t>Insorge in maniera </a:t>
          </a:r>
          <a:r>
            <a:rPr lang="it-IT" sz="1400" b="1" i="0" u="none" strike="noStrike" dirty="0">
              <a:effectLst/>
              <a:latin typeface="Calibri" panose="020F0502020204030204" pitchFamily="34" charset="0"/>
            </a:rPr>
            <a:t>acuta</a:t>
          </a:r>
          <a:r>
            <a:rPr lang="it-IT" sz="1400" b="0" i="0" u="none" strike="noStrike" dirty="0">
              <a:effectLst/>
              <a:latin typeface="Calibri" panose="020F0502020204030204" pitchFamily="34" charset="0"/>
            </a:rPr>
            <a:t> e di </a:t>
          </a:r>
          <a:r>
            <a:rPr lang="it-IT" sz="1400" b="1" i="0" u="none" strike="noStrike" dirty="0">
              <a:effectLst/>
              <a:latin typeface="Calibri" panose="020F0502020204030204" pitchFamily="34" charset="0"/>
            </a:rPr>
            <a:t>breve durata</a:t>
          </a:r>
          <a:r>
            <a:rPr lang="it-IT" sz="1400" b="0" i="0" u="none" strike="noStrike" dirty="0">
              <a:effectLst/>
              <a:latin typeface="Calibri" panose="020F0502020204030204" pitchFamily="34" charset="0"/>
            </a:rPr>
            <a:t>. </a:t>
          </a:r>
          <a:endParaRPr lang="it-IT" sz="1400" dirty="0"/>
        </a:p>
      </dgm:t>
    </dgm:pt>
    <dgm:pt modelId="{8407C5AF-B5EE-5846-A730-12CAF298564B}" type="parTrans" cxnId="{6DCABF25-D2B9-1041-B61A-F9CB5300AEEE}">
      <dgm:prSet/>
      <dgm:spPr/>
      <dgm:t>
        <a:bodyPr/>
        <a:lstStyle/>
        <a:p>
          <a:endParaRPr lang="it-IT" sz="2400">
            <a:solidFill>
              <a:schemeClr val="bg1"/>
            </a:solidFill>
          </a:endParaRPr>
        </a:p>
      </dgm:t>
    </dgm:pt>
    <dgm:pt modelId="{C6CCD2AA-1979-7646-861C-43C3D19DBA59}" type="sibTrans" cxnId="{6DCABF25-D2B9-1041-B61A-F9CB5300AEEE}">
      <dgm:prSet/>
      <dgm:spPr/>
      <dgm:t>
        <a:bodyPr/>
        <a:lstStyle/>
        <a:p>
          <a:endParaRPr lang="it-IT" sz="2400">
            <a:solidFill>
              <a:schemeClr val="bg1"/>
            </a:solidFill>
          </a:endParaRPr>
        </a:p>
      </dgm:t>
    </dgm:pt>
    <dgm:pt modelId="{ABDD5F0B-0416-524C-8425-BC75CD0E8ABB}" type="pres">
      <dgm:prSet presAssocID="{58C7976F-A856-6948-B59B-B6485793461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54F15A0-28E4-214E-81A8-698A3204B570}" type="pres">
      <dgm:prSet presAssocID="{3631E6D6-B368-3845-84C0-60ABF0A4904C}" presName="singleCycle" presStyleCnt="0"/>
      <dgm:spPr/>
    </dgm:pt>
    <dgm:pt modelId="{7ED569C2-A6B4-A24C-9E5B-3188FD01BE05}" type="pres">
      <dgm:prSet presAssocID="{3631E6D6-B368-3845-84C0-60ABF0A4904C}" presName="singleCenter" presStyleLbl="node1" presStyleIdx="0" presStyleCnt="5" custScaleX="127963" custScaleY="71422">
        <dgm:presLayoutVars>
          <dgm:chMax val="7"/>
          <dgm:chPref val="7"/>
        </dgm:presLayoutVars>
      </dgm:prSet>
      <dgm:spPr/>
    </dgm:pt>
    <dgm:pt modelId="{6D2DF773-5E01-3045-839C-460F2A5AD4D2}" type="pres">
      <dgm:prSet presAssocID="{E1962406-117B-E646-B0AF-02B637F2F990}" presName="Name56" presStyleLbl="parChTrans1D2" presStyleIdx="0" presStyleCnt="4"/>
      <dgm:spPr/>
    </dgm:pt>
    <dgm:pt modelId="{6C66EA02-5255-3048-BEB1-F89E9B6DB1BB}" type="pres">
      <dgm:prSet presAssocID="{CDB80EE5-330E-9E4D-B67D-05C33D03DC22}" presName="text0" presStyleLbl="node1" presStyleIdx="1" presStyleCnt="5" custScaleX="174423" custScaleY="105380">
        <dgm:presLayoutVars>
          <dgm:bulletEnabled val="1"/>
        </dgm:presLayoutVars>
      </dgm:prSet>
      <dgm:spPr/>
    </dgm:pt>
    <dgm:pt modelId="{61421726-D709-864C-B2B9-0C8885B8907F}" type="pres">
      <dgm:prSet presAssocID="{8407C5AF-B5EE-5846-A730-12CAF298564B}" presName="Name56" presStyleLbl="parChTrans1D2" presStyleIdx="1" presStyleCnt="4"/>
      <dgm:spPr/>
    </dgm:pt>
    <dgm:pt modelId="{B0ABABD1-2E9F-F748-A691-6DCA8C8DC401}" type="pres">
      <dgm:prSet presAssocID="{16998B80-0FA9-2C4B-8C41-F5E9CA5B68AD}" presName="text0" presStyleLbl="node1" presStyleIdx="2" presStyleCnt="5" custScaleX="138341" custScaleY="92507">
        <dgm:presLayoutVars>
          <dgm:bulletEnabled val="1"/>
        </dgm:presLayoutVars>
      </dgm:prSet>
      <dgm:spPr/>
    </dgm:pt>
    <dgm:pt modelId="{1F54B962-B91C-2C49-866F-1AF11A0A0A25}" type="pres">
      <dgm:prSet presAssocID="{13235A14-7188-CB41-A5F4-5A8725BC523A}" presName="Name56" presStyleLbl="parChTrans1D2" presStyleIdx="2" presStyleCnt="4"/>
      <dgm:spPr/>
    </dgm:pt>
    <dgm:pt modelId="{22452654-AEFE-F14E-ADDA-B7E22466550F}" type="pres">
      <dgm:prSet presAssocID="{05BBF01A-36A6-CE42-BB8B-9C0DB1490A53}" presName="text0" presStyleLbl="node1" presStyleIdx="3" presStyleCnt="5" custScaleX="184325">
        <dgm:presLayoutVars>
          <dgm:bulletEnabled val="1"/>
        </dgm:presLayoutVars>
      </dgm:prSet>
      <dgm:spPr/>
    </dgm:pt>
    <dgm:pt modelId="{1812C332-BBE6-FE4E-B5FA-05CBEB2D4021}" type="pres">
      <dgm:prSet presAssocID="{1FF943EA-4492-E04F-AFD8-D81EC0F8F529}" presName="Name56" presStyleLbl="parChTrans1D2" presStyleIdx="3" presStyleCnt="4"/>
      <dgm:spPr/>
    </dgm:pt>
    <dgm:pt modelId="{EE99F2C4-BE3D-E94E-A2D4-79B5C96A360B}" type="pres">
      <dgm:prSet presAssocID="{5D38B339-87AC-D343-9037-01777F6713EB}" presName="text0" presStyleLbl="node1" presStyleIdx="4" presStyleCnt="5" custScaleX="148956" custScaleY="108982">
        <dgm:presLayoutVars>
          <dgm:bulletEnabled val="1"/>
        </dgm:presLayoutVars>
      </dgm:prSet>
      <dgm:spPr/>
    </dgm:pt>
  </dgm:ptLst>
  <dgm:cxnLst>
    <dgm:cxn modelId="{DCC79801-766E-1241-BEE6-BCF4DC0A0EA4}" type="presOf" srcId="{58C7976F-A856-6948-B59B-B64857934611}" destId="{ABDD5F0B-0416-524C-8425-BC75CD0E8ABB}" srcOrd="0" destOrd="0" presId="urn:microsoft.com/office/officeart/2008/layout/RadialCluster"/>
    <dgm:cxn modelId="{6DCABF25-D2B9-1041-B61A-F9CB5300AEEE}" srcId="{3631E6D6-B368-3845-84C0-60ABF0A4904C}" destId="{16998B80-0FA9-2C4B-8C41-F5E9CA5B68AD}" srcOrd="1" destOrd="0" parTransId="{8407C5AF-B5EE-5846-A730-12CAF298564B}" sibTransId="{C6CCD2AA-1979-7646-861C-43C3D19DBA59}"/>
    <dgm:cxn modelId="{44D2E65B-CA72-C447-BC02-F93F12181844}" type="presOf" srcId="{16998B80-0FA9-2C4B-8C41-F5E9CA5B68AD}" destId="{B0ABABD1-2E9F-F748-A691-6DCA8C8DC401}" srcOrd="0" destOrd="0" presId="urn:microsoft.com/office/officeart/2008/layout/RadialCluster"/>
    <dgm:cxn modelId="{174F165F-843E-B941-86DC-008A46404AD6}" type="presOf" srcId="{05BBF01A-36A6-CE42-BB8B-9C0DB1490A53}" destId="{22452654-AEFE-F14E-ADDA-B7E22466550F}" srcOrd="0" destOrd="0" presId="urn:microsoft.com/office/officeart/2008/layout/RadialCluster"/>
    <dgm:cxn modelId="{DF33A06A-0D9B-A840-BC23-D829DE2FAEA4}" type="presOf" srcId="{E1962406-117B-E646-B0AF-02B637F2F990}" destId="{6D2DF773-5E01-3045-839C-460F2A5AD4D2}" srcOrd="0" destOrd="0" presId="urn:microsoft.com/office/officeart/2008/layout/RadialCluster"/>
    <dgm:cxn modelId="{29CC6954-2E7B-5747-B043-4F5D142209FC}" type="presOf" srcId="{5D38B339-87AC-D343-9037-01777F6713EB}" destId="{EE99F2C4-BE3D-E94E-A2D4-79B5C96A360B}" srcOrd="0" destOrd="0" presId="urn:microsoft.com/office/officeart/2008/layout/RadialCluster"/>
    <dgm:cxn modelId="{8AF0E479-0C68-2440-A57C-6A9339873EF3}" srcId="{3631E6D6-B368-3845-84C0-60ABF0A4904C}" destId="{5D38B339-87AC-D343-9037-01777F6713EB}" srcOrd="3" destOrd="0" parTransId="{1FF943EA-4492-E04F-AFD8-D81EC0F8F529}" sibTransId="{9C4527CC-38AC-FB4C-80B1-0B5E377FC561}"/>
    <dgm:cxn modelId="{FD657B7B-7296-944C-B65A-81ECA6389755}" type="presOf" srcId="{1FF943EA-4492-E04F-AFD8-D81EC0F8F529}" destId="{1812C332-BBE6-FE4E-B5FA-05CBEB2D4021}" srcOrd="0" destOrd="0" presId="urn:microsoft.com/office/officeart/2008/layout/RadialCluster"/>
    <dgm:cxn modelId="{D5A4F97C-2E72-AD4F-893F-C8CCBB5216A7}" type="presOf" srcId="{3631E6D6-B368-3845-84C0-60ABF0A4904C}" destId="{7ED569C2-A6B4-A24C-9E5B-3188FD01BE05}" srcOrd="0" destOrd="0" presId="urn:microsoft.com/office/officeart/2008/layout/RadialCluster"/>
    <dgm:cxn modelId="{ACA67797-8849-7C43-BBA2-03A1B7C20906}" srcId="{3631E6D6-B368-3845-84C0-60ABF0A4904C}" destId="{05BBF01A-36A6-CE42-BB8B-9C0DB1490A53}" srcOrd="2" destOrd="0" parTransId="{13235A14-7188-CB41-A5F4-5A8725BC523A}" sibTransId="{553FDFF6-1640-4F43-8773-9FDD98940104}"/>
    <dgm:cxn modelId="{48EA18A0-9C69-4348-90B5-EF9E9614576E}" type="presOf" srcId="{CDB80EE5-330E-9E4D-B67D-05C33D03DC22}" destId="{6C66EA02-5255-3048-BEB1-F89E9B6DB1BB}" srcOrd="0" destOrd="0" presId="urn:microsoft.com/office/officeart/2008/layout/RadialCluster"/>
    <dgm:cxn modelId="{347AB9A1-37CD-A046-B0A9-541E4587EFF7}" srcId="{58C7976F-A856-6948-B59B-B64857934611}" destId="{3631E6D6-B368-3845-84C0-60ABF0A4904C}" srcOrd="0" destOrd="0" parTransId="{D9163733-DCAE-764D-8969-93532DE267B2}" sibTransId="{85CE43A8-7A9E-A749-96C5-2FE3529A6175}"/>
    <dgm:cxn modelId="{C7C892AA-2A2D-AF44-91A8-447FB550E5D0}" type="presOf" srcId="{13235A14-7188-CB41-A5F4-5A8725BC523A}" destId="{1F54B962-B91C-2C49-866F-1AF11A0A0A25}" srcOrd="0" destOrd="0" presId="urn:microsoft.com/office/officeart/2008/layout/RadialCluster"/>
    <dgm:cxn modelId="{D25AD7C4-01D6-884D-BEA5-FBEDD79604EA}" srcId="{3631E6D6-B368-3845-84C0-60ABF0A4904C}" destId="{CDB80EE5-330E-9E4D-B67D-05C33D03DC22}" srcOrd="0" destOrd="0" parTransId="{E1962406-117B-E646-B0AF-02B637F2F990}" sibTransId="{6143462E-D922-B44E-8A63-85BCA7CC1169}"/>
    <dgm:cxn modelId="{EA5EA1EE-1D2B-C54E-B58F-B2268935A3F4}" type="presOf" srcId="{8407C5AF-B5EE-5846-A730-12CAF298564B}" destId="{61421726-D709-864C-B2B9-0C8885B8907F}" srcOrd="0" destOrd="0" presId="urn:microsoft.com/office/officeart/2008/layout/RadialCluster"/>
    <dgm:cxn modelId="{9B0B41EC-BFA8-C24B-8322-6A619CA845EC}" type="presParOf" srcId="{ABDD5F0B-0416-524C-8425-BC75CD0E8ABB}" destId="{F54F15A0-28E4-214E-81A8-698A3204B570}" srcOrd="0" destOrd="0" presId="urn:microsoft.com/office/officeart/2008/layout/RadialCluster"/>
    <dgm:cxn modelId="{35A05C21-9539-CD4A-B792-49CD9D885AA0}" type="presParOf" srcId="{F54F15A0-28E4-214E-81A8-698A3204B570}" destId="{7ED569C2-A6B4-A24C-9E5B-3188FD01BE05}" srcOrd="0" destOrd="0" presId="urn:microsoft.com/office/officeart/2008/layout/RadialCluster"/>
    <dgm:cxn modelId="{CB698C40-CBE2-5C43-8589-CFAEB8CDB2D6}" type="presParOf" srcId="{F54F15A0-28E4-214E-81A8-698A3204B570}" destId="{6D2DF773-5E01-3045-839C-460F2A5AD4D2}" srcOrd="1" destOrd="0" presId="urn:microsoft.com/office/officeart/2008/layout/RadialCluster"/>
    <dgm:cxn modelId="{2F990E18-9B40-8F44-B3F4-524D7D7E148B}" type="presParOf" srcId="{F54F15A0-28E4-214E-81A8-698A3204B570}" destId="{6C66EA02-5255-3048-BEB1-F89E9B6DB1BB}" srcOrd="2" destOrd="0" presId="urn:microsoft.com/office/officeart/2008/layout/RadialCluster"/>
    <dgm:cxn modelId="{3BDFB02D-16EB-C440-9817-CCB7E45099FB}" type="presParOf" srcId="{F54F15A0-28E4-214E-81A8-698A3204B570}" destId="{61421726-D709-864C-B2B9-0C8885B8907F}" srcOrd="3" destOrd="0" presId="urn:microsoft.com/office/officeart/2008/layout/RadialCluster"/>
    <dgm:cxn modelId="{29C7F5E2-DF49-FC4A-B74A-0DE26373D5F5}" type="presParOf" srcId="{F54F15A0-28E4-214E-81A8-698A3204B570}" destId="{B0ABABD1-2E9F-F748-A691-6DCA8C8DC401}" srcOrd="4" destOrd="0" presId="urn:microsoft.com/office/officeart/2008/layout/RadialCluster"/>
    <dgm:cxn modelId="{EA2E4F26-32BA-FF46-81EE-7D74CD83FE78}" type="presParOf" srcId="{F54F15A0-28E4-214E-81A8-698A3204B570}" destId="{1F54B962-B91C-2C49-866F-1AF11A0A0A25}" srcOrd="5" destOrd="0" presId="urn:microsoft.com/office/officeart/2008/layout/RadialCluster"/>
    <dgm:cxn modelId="{633B8418-B3A1-EC41-B660-B19069CB6D48}" type="presParOf" srcId="{F54F15A0-28E4-214E-81A8-698A3204B570}" destId="{22452654-AEFE-F14E-ADDA-B7E22466550F}" srcOrd="6" destOrd="0" presId="urn:microsoft.com/office/officeart/2008/layout/RadialCluster"/>
    <dgm:cxn modelId="{1063B360-330C-0543-875C-AFD52A5B2049}" type="presParOf" srcId="{F54F15A0-28E4-214E-81A8-698A3204B570}" destId="{1812C332-BBE6-FE4E-B5FA-05CBEB2D4021}" srcOrd="7" destOrd="0" presId="urn:microsoft.com/office/officeart/2008/layout/RadialCluster"/>
    <dgm:cxn modelId="{D004282F-3205-804D-B18F-1F5C03E4E79E}" type="presParOf" srcId="{F54F15A0-28E4-214E-81A8-698A3204B570}" destId="{EE99F2C4-BE3D-E94E-A2D4-79B5C96A360B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C7976F-A856-6948-B59B-B64857934611}" type="doc">
      <dgm:prSet loTypeId="urn:microsoft.com/office/officeart/2008/layout/RadialCluster" loCatId="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3631E6D6-B368-3845-84C0-60ABF0A4904C}">
      <dgm:prSet phldrT="[Testo]" custT="1"/>
      <dgm:spPr/>
      <dgm:t>
        <a:bodyPr/>
        <a:lstStyle/>
        <a:p>
          <a:r>
            <a:rPr lang="it-IT" sz="2200" b="1" i="1" dirty="0"/>
            <a:t>Che cos’è un’emozione?</a:t>
          </a:r>
        </a:p>
      </dgm:t>
    </dgm:pt>
    <dgm:pt modelId="{D9163733-DCAE-764D-8969-93532DE267B2}" type="parTrans" cxnId="{347AB9A1-37CD-A046-B0A9-541E4587EFF7}">
      <dgm:prSet/>
      <dgm:spPr/>
      <dgm:t>
        <a:bodyPr/>
        <a:lstStyle/>
        <a:p>
          <a:endParaRPr lang="it-IT" sz="2400">
            <a:solidFill>
              <a:schemeClr val="bg1"/>
            </a:solidFill>
          </a:endParaRPr>
        </a:p>
      </dgm:t>
    </dgm:pt>
    <dgm:pt modelId="{85CE43A8-7A9E-A749-96C5-2FE3529A6175}" type="sibTrans" cxnId="{347AB9A1-37CD-A046-B0A9-541E4587EFF7}">
      <dgm:prSet/>
      <dgm:spPr/>
      <dgm:t>
        <a:bodyPr/>
        <a:lstStyle/>
        <a:p>
          <a:endParaRPr lang="it-IT" sz="2400">
            <a:solidFill>
              <a:schemeClr val="bg1"/>
            </a:solidFill>
          </a:endParaRPr>
        </a:p>
      </dgm:t>
    </dgm:pt>
    <dgm:pt modelId="{CDB80EE5-330E-9E4D-B67D-05C33D03DC22}">
      <dgm:prSet phldrT="[Testo]" custT="1"/>
      <dgm:spPr/>
      <dgm:t>
        <a:bodyPr/>
        <a:lstStyle/>
        <a:p>
          <a:pPr>
            <a:buFont typeface="Font di sistema regolare"/>
            <a:buChar char="-"/>
          </a:pPr>
          <a:r>
            <a:rPr lang="it-IT" sz="1400" b="0" i="0" u="none" strike="noStrike" dirty="0">
              <a:effectLst/>
              <a:latin typeface="Calibri" panose="020F0502020204030204" pitchFamily="34" charset="0"/>
            </a:rPr>
            <a:t>Reazione </a:t>
          </a:r>
          <a:r>
            <a:rPr lang="it-IT" sz="1400" b="1" i="0" u="none" strike="noStrike" dirty="0">
              <a:effectLst/>
              <a:latin typeface="Calibri" panose="020F0502020204030204" pitchFamily="34" charset="0"/>
            </a:rPr>
            <a:t>soggettiva intensa </a:t>
          </a:r>
          <a:r>
            <a:rPr lang="it-IT" sz="1400" b="0" i="0" u="none" strike="noStrike" dirty="0">
              <a:effectLst/>
              <a:latin typeface="Calibri" panose="020F0502020204030204" pitchFamily="34" charset="0"/>
            </a:rPr>
            <a:t>a un determinato stimolo ambientale</a:t>
          </a:r>
          <a:endParaRPr lang="it-IT" sz="1400" dirty="0"/>
        </a:p>
      </dgm:t>
    </dgm:pt>
    <dgm:pt modelId="{E1962406-117B-E646-B0AF-02B637F2F990}" type="parTrans" cxnId="{D25AD7C4-01D6-884D-BEA5-FBEDD79604EA}">
      <dgm:prSet/>
      <dgm:spPr/>
      <dgm:t>
        <a:bodyPr/>
        <a:lstStyle/>
        <a:p>
          <a:endParaRPr lang="it-IT" sz="2400">
            <a:solidFill>
              <a:schemeClr val="bg1"/>
            </a:solidFill>
          </a:endParaRPr>
        </a:p>
      </dgm:t>
    </dgm:pt>
    <dgm:pt modelId="{6143462E-D922-B44E-8A63-85BCA7CC1169}" type="sibTrans" cxnId="{D25AD7C4-01D6-884D-BEA5-FBEDD79604EA}">
      <dgm:prSet/>
      <dgm:spPr/>
      <dgm:t>
        <a:bodyPr/>
        <a:lstStyle/>
        <a:p>
          <a:endParaRPr lang="it-IT" sz="2400">
            <a:solidFill>
              <a:schemeClr val="bg1"/>
            </a:solidFill>
          </a:endParaRPr>
        </a:p>
      </dgm:t>
    </dgm:pt>
    <dgm:pt modelId="{05BBF01A-36A6-CE42-BB8B-9C0DB1490A53}">
      <dgm:prSet phldrT="[Testo]" custT="1"/>
      <dgm:spPr/>
      <dgm:t>
        <a:bodyPr/>
        <a:lstStyle/>
        <a:p>
          <a:r>
            <a:rPr lang="it-IT" sz="1400" b="0" i="0" u="none" strike="noStrike" dirty="0">
              <a:effectLst/>
              <a:latin typeface="Calibri" panose="020F0502020204030204" pitchFamily="34" charset="0"/>
            </a:rPr>
            <a:t>E’ di natura </a:t>
          </a:r>
          <a:r>
            <a:rPr lang="it-IT" sz="1400" b="1" i="0" u="sng" strike="noStrike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multidimensionale</a:t>
          </a:r>
          <a:endParaRPr lang="it-IT" sz="1400" dirty="0">
            <a:solidFill>
              <a:schemeClr val="bg1"/>
            </a:solidFill>
          </a:endParaRPr>
        </a:p>
      </dgm:t>
    </dgm:pt>
    <dgm:pt modelId="{13235A14-7188-CB41-A5F4-5A8725BC523A}" type="parTrans" cxnId="{ACA67797-8849-7C43-BBA2-03A1B7C20906}">
      <dgm:prSet/>
      <dgm:spPr/>
      <dgm:t>
        <a:bodyPr/>
        <a:lstStyle/>
        <a:p>
          <a:endParaRPr lang="it-IT" sz="2400">
            <a:solidFill>
              <a:schemeClr val="bg1"/>
            </a:solidFill>
          </a:endParaRPr>
        </a:p>
      </dgm:t>
    </dgm:pt>
    <dgm:pt modelId="{553FDFF6-1640-4F43-8773-9FDD98940104}" type="sibTrans" cxnId="{ACA67797-8849-7C43-BBA2-03A1B7C20906}">
      <dgm:prSet/>
      <dgm:spPr/>
      <dgm:t>
        <a:bodyPr/>
        <a:lstStyle/>
        <a:p>
          <a:endParaRPr lang="it-IT" sz="2400">
            <a:solidFill>
              <a:schemeClr val="bg1"/>
            </a:solidFill>
          </a:endParaRPr>
        </a:p>
      </dgm:t>
    </dgm:pt>
    <dgm:pt modelId="{5D38B339-87AC-D343-9037-01777F6713EB}">
      <dgm:prSet phldrT="[Testo]" custT="1"/>
      <dgm:spPr/>
      <dgm:t>
        <a:bodyPr/>
        <a:lstStyle/>
        <a:p>
          <a:r>
            <a:rPr lang="it-IT" sz="1400" b="0" i="0" u="none" strike="noStrike" dirty="0">
              <a:effectLst/>
              <a:latin typeface="Calibri" panose="020F0502020204030204" pitchFamily="34" charset="0"/>
            </a:rPr>
            <a:t>Ha la funzione di </a:t>
          </a:r>
          <a:r>
            <a:rPr lang="it-IT" sz="1400" b="1" i="0" u="none" strike="noStrike" dirty="0">
              <a:effectLst/>
              <a:latin typeface="Calibri" panose="020F0502020204030204" pitchFamily="34" charset="0"/>
            </a:rPr>
            <a:t>preparare l’organismo </a:t>
          </a:r>
          <a:r>
            <a:rPr lang="it-IT" sz="1400" b="0" i="0" u="none" strike="noStrike" dirty="0">
              <a:effectLst/>
              <a:latin typeface="Calibri" panose="020F0502020204030204" pitchFamily="34" charset="0"/>
            </a:rPr>
            <a:t>a </a:t>
          </a:r>
          <a:r>
            <a:rPr lang="it-IT" sz="1400" b="1" i="0" u="none" strike="noStrike" dirty="0">
              <a:effectLst/>
              <a:latin typeface="Calibri" panose="020F0502020204030204" pitchFamily="34" charset="0"/>
            </a:rPr>
            <a:t>fronteggiare l’evento ambientale</a:t>
          </a:r>
        </a:p>
      </dgm:t>
    </dgm:pt>
    <dgm:pt modelId="{1FF943EA-4492-E04F-AFD8-D81EC0F8F529}" type="parTrans" cxnId="{8AF0E479-0C68-2440-A57C-6A9339873EF3}">
      <dgm:prSet/>
      <dgm:spPr/>
      <dgm:t>
        <a:bodyPr/>
        <a:lstStyle/>
        <a:p>
          <a:endParaRPr lang="it-IT" sz="2400">
            <a:solidFill>
              <a:schemeClr val="bg1"/>
            </a:solidFill>
          </a:endParaRPr>
        </a:p>
      </dgm:t>
    </dgm:pt>
    <dgm:pt modelId="{9C4527CC-38AC-FB4C-80B1-0B5E377FC561}" type="sibTrans" cxnId="{8AF0E479-0C68-2440-A57C-6A9339873EF3}">
      <dgm:prSet/>
      <dgm:spPr/>
      <dgm:t>
        <a:bodyPr/>
        <a:lstStyle/>
        <a:p>
          <a:endParaRPr lang="it-IT" sz="2400">
            <a:solidFill>
              <a:schemeClr val="bg1"/>
            </a:solidFill>
          </a:endParaRPr>
        </a:p>
      </dgm:t>
    </dgm:pt>
    <dgm:pt modelId="{16998B80-0FA9-2C4B-8C41-F5E9CA5B68AD}">
      <dgm:prSet custT="1"/>
      <dgm:spPr/>
      <dgm:t>
        <a:bodyPr/>
        <a:lstStyle/>
        <a:p>
          <a:r>
            <a:rPr lang="it-IT" sz="1400" b="0" i="0" u="none" strike="noStrike" dirty="0">
              <a:effectLst/>
              <a:latin typeface="Calibri" panose="020F0502020204030204" pitchFamily="34" charset="0"/>
            </a:rPr>
            <a:t>Insorge in maniera </a:t>
          </a:r>
          <a:r>
            <a:rPr lang="it-IT" sz="1400" b="1" i="0" u="none" strike="noStrike" dirty="0">
              <a:effectLst/>
              <a:latin typeface="Calibri" panose="020F0502020204030204" pitchFamily="34" charset="0"/>
            </a:rPr>
            <a:t>acuta</a:t>
          </a:r>
          <a:r>
            <a:rPr lang="it-IT" sz="1400" b="0" i="0" u="none" strike="noStrike" dirty="0">
              <a:effectLst/>
              <a:latin typeface="Calibri" panose="020F0502020204030204" pitchFamily="34" charset="0"/>
            </a:rPr>
            <a:t> e di </a:t>
          </a:r>
          <a:r>
            <a:rPr lang="it-IT" sz="1400" b="1" i="0" u="none" strike="noStrike" dirty="0">
              <a:effectLst/>
              <a:latin typeface="Calibri" panose="020F0502020204030204" pitchFamily="34" charset="0"/>
            </a:rPr>
            <a:t>breve durata</a:t>
          </a:r>
          <a:r>
            <a:rPr lang="it-IT" sz="1400" b="0" i="0" u="none" strike="noStrike" dirty="0">
              <a:effectLst/>
              <a:latin typeface="Calibri" panose="020F0502020204030204" pitchFamily="34" charset="0"/>
            </a:rPr>
            <a:t>. </a:t>
          </a:r>
          <a:endParaRPr lang="it-IT" sz="1400" dirty="0"/>
        </a:p>
      </dgm:t>
    </dgm:pt>
    <dgm:pt modelId="{8407C5AF-B5EE-5846-A730-12CAF298564B}" type="parTrans" cxnId="{6DCABF25-D2B9-1041-B61A-F9CB5300AEEE}">
      <dgm:prSet/>
      <dgm:spPr/>
      <dgm:t>
        <a:bodyPr/>
        <a:lstStyle/>
        <a:p>
          <a:endParaRPr lang="it-IT" sz="2400">
            <a:solidFill>
              <a:schemeClr val="bg1"/>
            </a:solidFill>
          </a:endParaRPr>
        </a:p>
      </dgm:t>
    </dgm:pt>
    <dgm:pt modelId="{C6CCD2AA-1979-7646-861C-43C3D19DBA59}" type="sibTrans" cxnId="{6DCABF25-D2B9-1041-B61A-F9CB5300AEEE}">
      <dgm:prSet/>
      <dgm:spPr/>
      <dgm:t>
        <a:bodyPr/>
        <a:lstStyle/>
        <a:p>
          <a:endParaRPr lang="it-IT" sz="2400">
            <a:solidFill>
              <a:schemeClr val="bg1"/>
            </a:solidFill>
          </a:endParaRPr>
        </a:p>
      </dgm:t>
    </dgm:pt>
    <dgm:pt modelId="{ABDD5F0B-0416-524C-8425-BC75CD0E8ABB}" type="pres">
      <dgm:prSet presAssocID="{58C7976F-A856-6948-B59B-B6485793461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54F15A0-28E4-214E-81A8-698A3204B570}" type="pres">
      <dgm:prSet presAssocID="{3631E6D6-B368-3845-84C0-60ABF0A4904C}" presName="singleCycle" presStyleCnt="0"/>
      <dgm:spPr/>
    </dgm:pt>
    <dgm:pt modelId="{7ED569C2-A6B4-A24C-9E5B-3188FD01BE05}" type="pres">
      <dgm:prSet presAssocID="{3631E6D6-B368-3845-84C0-60ABF0A4904C}" presName="singleCenter" presStyleLbl="node1" presStyleIdx="0" presStyleCnt="5" custScaleX="127963" custScaleY="71422">
        <dgm:presLayoutVars>
          <dgm:chMax val="7"/>
          <dgm:chPref val="7"/>
        </dgm:presLayoutVars>
      </dgm:prSet>
      <dgm:spPr/>
    </dgm:pt>
    <dgm:pt modelId="{6D2DF773-5E01-3045-839C-460F2A5AD4D2}" type="pres">
      <dgm:prSet presAssocID="{E1962406-117B-E646-B0AF-02B637F2F990}" presName="Name56" presStyleLbl="parChTrans1D2" presStyleIdx="0" presStyleCnt="4"/>
      <dgm:spPr/>
    </dgm:pt>
    <dgm:pt modelId="{6C66EA02-5255-3048-BEB1-F89E9B6DB1BB}" type="pres">
      <dgm:prSet presAssocID="{CDB80EE5-330E-9E4D-B67D-05C33D03DC22}" presName="text0" presStyleLbl="node1" presStyleIdx="1" presStyleCnt="5" custScaleX="174423" custScaleY="105380">
        <dgm:presLayoutVars>
          <dgm:bulletEnabled val="1"/>
        </dgm:presLayoutVars>
      </dgm:prSet>
      <dgm:spPr/>
    </dgm:pt>
    <dgm:pt modelId="{61421726-D709-864C-B2B9-0C8885B8907F}" type="pres">
      <dgm:prSet presAssocID="{8407C5AF-B5EE-5846-A730-12CAF298564B}" presName="Name56" presStyleLbl="parChTrans1D2" presStyleIdx="1" presStyleCnt="4"/>
      <dgm:spPr/>
    </dgm:pt>
    <dgm:pt modelId="{B0ABABD1-2E9F-F748-A691-6DCA8C8DC401}" type="pres">
      <dgm:prSet presAssocID="{16998B80-0FA9-2C4B-8C41-F5E9CA5B68AD}" presName="text0" presStyleLbl="node1" presStyleIdx="2" presStyleCnt="5" custScaleX="138341" custScaleY="92507">
        <dgm:presLayoutVars>
          <dgm:bulletEnabled val="1"/>
        </dgm:presLayoutVars>
      </dgm:prSet>
      <dgm:spPr/>
    </dgm:pt>
    <dgm:pt modelId="{1F54B962-B91C-2C49-866F-1AF11A0A0A25}" type="pres">
      <dgm:prSet presAssocID="{13235A14-7188-CB41-A5F4-5A8725BC523A}" presName="Name56" presStyleLbl="parChTrans1D2" presStyleIdx="2" presStyleCnt="4"/>
      <dgm:spPr/>
    </dgm:pt>
    <dgm:pt modelId="{22452654-AEFE-F14E-ADDA-B7E22466550F}" type="pres">
      <dgm:prSet presAssocID="{05BBF01A-36A6-CE42-BB8B-9C0DB1490A53}" presName="text0" presStyleLbl="node1" presStyleIdx="3" presStyleCnt="5" custScaleX="184325">
        <dgm:presLayoutVars>
          <dgm:bulletEnabled val="1"/>
        </dgm:presLayoutVars>
      </dgm:prSet>
      <dgm:spPr/>
    </dgm:pt>
    <dgm:pt modelId="{1812C332-BBE6-FE4E-B5FA-05CBEB2D4021}" type="pres">
      <dgm:prSet presAssocID="{1FF943EA-4492-E04F-AFD8-D81EC0F8F529}" presName="Name56" presStyleLbl="parChTrans1D2" presStyleIdx="3" presStyleCnt="4"/>
      <dgm:spPr/>
    </dgm:pt>
    <dgm:pt modelId="{EE99F2C4-BE3D-E94E-A2D4-79B5C96A360B}" type="pres">
      <dgm:prSet presAssocID="{5D38B339-87AC-D343-9037-01777F6713EB}" presName="text0" presStyleLbl="node1" presStyleIdx="4" presStyleCnt="5" custScaleX="148956" custScaleY="108982">
        <dgm:presLayoutVars>
          <dgm:bulletEnabled val="1"/>
        </dgm:presLayoutVars>
      </dgm:prSet>
      <dgm:spPr/>
    </dgm:pt>
  </dgm:ptLst>
  <dgm:cxnLst>
    <dgm:cxn modelId="{DCC79801-766E-1241-BEE6-BCF4DC0A0EA4}" type="presOf" srcId="{58C7976F-A856-6948-B59B-B64857934611}" destId="{ABDD5F0B-0416-524C-8425-BC75CD0E8ABB}" srcOrd="0" destOrd="0" presId="urn:microsoft.com/office/officeart/2008/layout/RadialCluster"/>
    <dgm:cxn modelId="{6DCABF25-D2B9-1041-B61A-F9CB5300AEEE}" srcId="{3631E6D6-B368-3845-84C0-60ABF0A4904C}" destId="{16998B80-0FA9-2C4B-8C41-F5E9CA5B68AD}" srcOrd="1" destOrd="0" parTransId="{8407C5AF-B5EE-5846-A730-12CAF298564B}" sibTransId="{C6CCD2AA-1979-7646-861C-43C3D19DBA59}"/>
    <dgm:cxn modelId="{44D2E65B-CA72-C447-BC02-F93F12181844}" type="presOf" srcId="{16998B80-0FA9-2C4B-8C41-F5E9CA5B68AD}" destId="{B0ABABD1-2E9F-F748-A691-6DCA8C8DC401}" srcOrd="0" destOrd="0" presId="urn:microsoft.com/office/officeart/2008/layout/RadialCluster"/>
    <dgm:cxn modelId="{174F165F-843E-B941-86DC-008A46404AD6}" type="presOf" srcId="{05BBF01A-36A6-CE42-BB8B-9C0DB1490A53}" destId="{22452654-AEFE-F14E-ADDA-B7E22466550F}" srcOrd="0" destOrd="0" presId="urn:microsoft.com/office/officeart/2008/layout/RadialCluster"/>
    <dgm:cxn modelId="{DF33A06A-0D9B-A840-BC23-D829DE2FAEA4}" type="presOf" srcId="{E1962406-117B-E646-B0AF-02B637F2F990}" destId="{6D2DF773-5E01-3045-839C-460F2A5AD4D2}" srcOrd="0" destOrd="0" presId="urn:microsoft.com/office/officeart/2008/layout/RadialCluster"/>
    <dgm:cxn modelId="{29CC6954-2E7B-5747-B043-4F5D142209FC}" type="presOf" srcId="{5D38B339-87AC-D343-9037-01777F6713EB}" destId="{EE99F2C4-BE3D-E94E-A2D4-79B5C96A360B}" srcOrd="0" destOrd="0" presId="urn:microsoft.com/office/officeart/2008/layout/RadialCluster"/>
    <dgm:cxn modelId="{8AF0E479-0C68-2440-A57C-6A9339873EF3}" srcId="{3631E6D6-B368-3845-84C0-60ABF0A4904C}" destId="{5D38B339-87AC-D343-9037-01777F6713EB}" srcOrd="3" destOrd="0" parTransId="{1FF943EA-4492-E04F-AFD8-D81EC0F8F529}" sibTransId="{9C4527CC-38AC-FB4C-80B1-0B5E377FC561}"/>
    <dgm:cxn modelId="{FD657B7B-7296-944C-B65A-81ECA6389755}" type="presOf" srcId="{1FF943EA-4492-E04F-AFD8-D81EC0F8F529}" destId="{1812C332-BBE6-FE4E-B5FA-05CBEB2D4021}" srcOrd="0" destOrd="0" presId="urn:microsoft.com/office/officeart/2008/layout/RadialCluster"/>
    <dgm:cxn modelId="{D5A4F97C-2E72-AD4F-893F-C8CCBB5216A7}" type="presOf" srcId="{3631E6D6-B368-3845-84C0-60ABF0A4904C}" destId="{7ED569C2-A6B4-A24C-9E5B-3188FD01BE05}" srcOrd="0" destOrd="0" presId="urn:microsoft.com/office/officeart/2008/layout/RadialCluster"/>
    <dgm:cxn modelId="{ACA67797-8849-7C43-BBA2-03A1B7C20906}" srcId="{3631E6D6-B368-3845-84C0-60ABF0A4904C}" destId="{05BBF01A-36A6-CE42-BB8B-9C0DB1490A53}" srcOrd="2" destOrd="0" parTransId="{13235A14-7188-CB41-A5F4-5A8725BC523A}" sibTransId="{553FDFF6-1640-4F43-8773-9FDD98940104}"/>
    <dgm:cxn modelId="{48EA18A0-9C69-4348-90B5-EF9E9614576E}" type="presOf" srcId="{CDB80EE5-330E-9E4D-B67D-05C33D03DC22}" destId="{6C66EA02-5255-3048-BEB1-F89E9B6DB1BB}" srcOrd="0" destOrd="0" presId="urn:microsoft.com/office/officeart/2008/layout/RadialCluster"/>
    <dgm:cxn modelId="{347AB9A1-37CD-A046-B0A9-541E4587EFF7}" srcId="{58C7976F-A856-6948-B59B-B64857934611}" destId="{3631E6D6-B368-3845-84C0-60ABF0A4904C}" srcOrd="0" destOrd="0" parTransId="{D9163733-DCAE-764D-8969-93532DE267B2}" sibTransId="{85CE43A8-7A9E-A749-96C5-2FE3529A6175}"/>
    <dgm:cxn modelId="{C7C892AA-2A2D-AF44-91A8-447FB550E5D0}" type="presOf" srcId="{13235A14-7188-CB41-A5F4-5A8725BC523A}" destId="{1F54B962-B91C-2C49-866F-1AF11A0A0A25}" srcOrd="0" destOrd="0" presId="urn:microsoft.com/office/officeart/2008/layout/RadialCluster"/>
    <dgm:cxn modelId="{D25AD7C4-01D6-884D-BEA5-FBEDD79604EA}" srcId="{3631E6D6-B368-3845-84C0-60ABF0A4904C}" destId="{CDB80EE5-330E-9E4D-B67D-05C33D03DC22}" srcOrd="0" destOrd="0" parTransId="{E1962406-117B-E646-B0AF-02B637F2F990}" sibTransId="{6143462E-D922-B44E-8A63-85BCA7CC1169}"/>
    <dgm:cxn modelId="{EA5EA1EE-1D2B-C54E-B58F-B2268935A3F4}" type="presOf" srcId="{8407C5AF-B5EE-5846-A730-12CAF298564B}" destId="{61421726-D709-864C-B2B9-0C8885B8907F}" srcOrd="0" destOrd="0" presId="urn:microsoft.com/office/officeart/2008/layout/RadialCluster"/>
    <dgm:cxn modelId="{9B0B41EC-BFA8-C24B-8322-6A619CA845EC}" type="presParOf" srcId="{ABDD5F0B-0416-524C-8425-BC75CD0E8ABB}" destId="{F54F15A0-28E4-214E-81A8-698A3204B570}" srcOrd="0" destOrd="0" presId="urn:microsoft.com/office/officeart/2008/layout/RadialCluster"/>
    <dgm:cxn modelId="{35A05C21-9539-CD4A-B792-49CD9D885AA0}" type="presParOf" srcId="{F54F15A0-28E4-214E-81A8-698A3204B570}" destId="{7ED569C2-A6B4-A24C-9E5B-3188FD01BE05}" srcOrd="0" destOrd="0" presId="urn:microsoft.com/office/officeart/2008/layout/RadialCluster"/>
    <dgm:cxn modelId="{CB698C40-CBE2-5C43-8589-CFAEB8CDB2D6}" type="presParOf" srcId="{F54F15A0-28E4-214E-81A8-698A3204B570}" destId="{6D2DF773-5E01-3045-839C-460F2A5AD4D2}" srcOrd="1" destOrd="0" presId="urn:microsoft.com/office/officeart/2008/layout/RadialCluster"/>
    <dgm:cxn modelId="{2F990E18-9B40-8F44-B3F4-524D7D7E148B}" type="presParOf" srcId="{F54F15A0-28E4-214E-81A8-698A3204B570}" destId="{6C66EA02-5255-3048-BEB1-F89E9B6DB1BB}" srcOrd="2" destOrd="0" presId="urn:microsoft.com/office/officeart/2008/layout/RadialCluster"/>
    <dgm:cxn modelId="{3BDFB02D-16EB-C440-9817-CCB7E45099FB}" type="presParOf" srcId="{F54F15A0-28E4-214E-81A8-698A3204B570}" destId="{61421726-D709-864C-B2B9-0C8885B8907F}" srcOrd="3" destOrd="0" presId="urn:microsoft.com/office/officeart/2008/layout/RadialCluster"/>
    <dgm:cxn modelId="{29C7F5E2-DF49-FC4A-B74A-0DE26373D5F5}" type="presParOf" srcId="{F54F15A0-28E4-214E-81A8-698A3204B570}" destId="{B0ABABD1-2E9F-F748-A691-6DCA8C8DC401}" srcOrd="4" destOrd="0" presId="urn:microsoft.com/office/officeart/2008/layout/RadialCluster"/>
    <dgm:cxn modelId="{EA2E4F26-32BA-FF46-81EE-7D74CD83FE78}" type="presParOf" srcId="{F54F15A0-28E4-214E-81A8-698A3204B570}" destId="{1F54B962-B91C-2C49-866F-1AF11A0A0A25}" srcOrd="5" destOrd="0" presId="urn:microsoft.com/office/officeart/2008/layout/RadialCluster"/>
    <dgm:cxn modelId="{633B8418-B3A1-EC41-B660-B19069CB6D48}" type="presParOf" srcId="{F54F15A0-28E4-214E-81A8-698A3204B570}" destId="{22452654-AEFE-F14E-ADDA-B7E22466550F}" srcOrd="6" destOrd="0" presId="urn:microsoft.com/office/officeart/2008/layout/RadialCluster"/>
    <dgm:cxn modelId="{1063B360-330C-0543-875C-AFD52A5B2049}" type="presParOf" srcId="{F54F15A0-28E4-214E-81A8-698A3204B570}" destId="{1812C332-BBE6-FE4E-B5FA-05CBEB2D4021}" srcOrd="7" destOrd="0" presId="urn:microsoft.com/office/officeart/2008/layout/RadialCluster"/>
    <dgm:cxn modelId="{D004282F-3205-804D-B18F-1F5C03E4E79E}" type="presParOf" srcId="{F54F15A0-28E4-214E-81A8-698A3204B570}" destId="{EE99F2C4-BE3D-E94E-A2D4-79B5C96A360B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C7976F-A856-6948-B59B-B64857934611}" type="doc">
      <dgm:prSet loTypeId="urn:microsoft.com/office/officeart/2008/layout/RadialCluster" loCatId="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3631E6D6-B368-3845-84C0-60ABF0A4904C}">
      <dgm:prSet phldrT="[Testo]" custT="1"/>
      <dgm:spPr/>
      <dgm:t>
        <a:bodyPr/>
        <a:lstStyle/>
        <a:p>
          <a:r>
            <a:rPr lang="it-IT" sz="2200" b="1" i="1" dirty="0"/>
            <a:t>Che cos’è un’emozione?</a:t>
          </a:r>
        </a:p>
      </dgm:t>
    </dgm:pt>
    <dgm:pt modelId="{D9163733-DCAE-764D-8969-93532DE267B2}" type="parTrans" cxnId="{347AB9A1-37CD-A046-B0A9-541E4587EFF7}">
      <dgm:prSet/>
      <dgm:spPr/>
      <dgm:t>
        <a:bodyPr/>
        <a:lstStyle/>
        <a:p>
          <a:endParaRPr lang="it-IT" sz="2400">
            <a:solidFill>
              <a:schemeClr val="bg1"/>
            </a:solidFill>
          </a:endParaRPr>
        </a:p>
      </dgm:t>
    </dgm:pt>
    <dgm:pt modelId="{85CE43A8-7A9E-A749-96C5-2FE3529A6175}" type="sibTrans" cxnId="{347AB9A1-37CD-A046-B0A9-541E4587EFF7}">
      <dgm:prSet/>
      <dgm:spPr/>
      <dgm:t>
        <a:bodyPr/>
        <a:lstStyle/>
        <a:p>
          <a:endParaRPr lang="it-IT" sz="2400">
            <a:solidFill>
              <a:schemeClr val="bg1"/>
            </a:solidFill>
          </a:endParaRPr>
        </a:p>
      </dgm:t>
    </dgm:pt>
    <dgm:pt modelId="{CDB80EE5-330E-9E4D-B67D-05C33D03DC22}">
      <dgm:prSet phldrT="[Testo]" custT="1"/>
      <dgm:spPr/>
      <dgm:t>
        <a:bodyPr/>
        <a:lstStyle/>
        <a:p>
          <a:pPr>
            <a:buFont typeface="Font di sistema regolare"/>
            <a:buChar char="-"/>
          </a:pPr>
          <a:r>
            <a:rPr lang="it-IT" sz="1400" b="0" i="0" u="none" strike="noStrike" dirty="0">
              <a:effectLst/>
              <a:latin typeface="Calibri" panose="020F0502020204030204" pitchFamily="34" charset="0"/>
            </a:rPr>
            <a:t>Reazione </a:t>
          </a:r>
          <a:r>
            <a:rPr lang="it-IT" sz="1400" b="1" i="0" u="none" strike="noStrike" dirty="0">
              <a:effectLst/>
              <a:latin typeface="Calibri" panose="020F0502020204030204" pitchFamily="34" charset="0"/>
            </a:rPr>
            <a:t>soggettiva intensa </a:t>
          </a:r>
          <a:r>
            <a:rPr lang="it-IT" sz="1400" b="0" i="0" u="none" strike="noStrike" dirty="0">
              <a:effectLst/>
              <a:latin typeface="Calibri" panose="020F0502020204030204" pitchFamily="34" charset="0"/>
            </a:rPr>
            <a:t>a un determinato stimolo ambientale</a:t>
          </a:r>
          <a:endParaRPr lang="it-IT" sz="1400" dirty="0"/>
        </a:p>
      </dgm:t>
    </dgm:pt>
    <dgm:pt modelId="{E1962406-117B-E646-B0AF-02B637F2F990}" type="parTrans" cxnId="{D25AD7C4-01D6-884D-BEA5-FBEDD79604EA}">
      <dgm:prSet/>
      <dgm:spPr/>
      <dgm:t>
        <a:bodyPr/>
        <a:lstStyle/>
        <a:p>
          <a:endParaRPr lang="it-IT" sz="2400">
            <a:solidFill>
              <a:schemeClr val="bg1"/>
            </a:solidFill>
          </a:endParaRPr>
        </a:p>
      </dgm:t>
    </dgm:pt>
    <dgm:pt modelId="{6143462E-D922-B44E-8A63-85BCA7CC1169}" type="sibTrans" cxnId="{D25AD7C4-01D6-884D-BEA5-FBEDD79604EA}">
      <dgm:prSet/>
      <dgm:spPr/>
      <dgm:t>
        <a:bodyPr/>
        <a:lstStyle/>
        <a:p>
          <a:endParaRPr lang="it-IT" sz="2400">
            <a:solidFill>
              <a:schemeClr val="bg1"/>
            </a:solidFill>
          </a:endParaRPr>
        </a:p>
      </dgm:t>
    </dgm:pt>
    <dgm:pt modelId="{05BBF01A-36A6-CE42-BB8B-9C0DB1490A53}">
      <dgm:prSet phldrT="[Testo]" custT="1"/>
      <dgm:spPr/>
      <dgm:t>
        <a:bodyPr/>
        <a:lstStyle/>
        <a:p>
          <a:r>
            <a:rPr lang="it-IT" sz="1400" b="0" i="0" u="none" strike="noStrike" dirty="0">
              <a:effectLst/>
              <a:latin typeface="Calibri" panose="020F0502020204030204" pitchFamily="34" charset="0"/>
            </a:rPr>
            <a:t>E’ di natura </a:t>
          </a:r>
          <a:r>
            <a:rPr lang="it-IT" sz="1400" b="1" i="0" u="sng" strike="noStrike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multidimensionale</a:t>
          </a:r>
          <a:endParaRPr lang="it-IT" sz="1400" dirty="0">
            <a:solidFill>
              <a:schemeClr val="bg1"/>
            </a:solidFill>
          </a:endParaRPr>
        </a:p>
      </dgm:t>
    </dgm:pt>
    <dgm:pt modelId="{13235A14-7188-CB41-A5F4-5A8725BC523A}" type="parTrans" cxnId="{ACA67797-8849-7C43-BBA2-03A1B7C20906}">
      <dgm:prSet/>
      <dgm:spPr/>
      <dgm:t>
        <a:bodyPr/>
        <a:lstStyle/>
        <a:p>
          <a:endParaRPr lang="it-IT" sz="2400">
            <a:solidFill>
              <a:schemeClr val="bg1"/>
            </a:solidFill>
          </a:endParaRPr>
        </a:p>
      </dgm:t>
    </dgm:pt>
    <dgm:pt modelId="{553FDFF6-1640-4F43-8773-9FDD98940104}" type="sibTrans" cxnId="{ACA67797-8849-7C43-BBA2-03A1B7C20906}">
      <dgm:prSet/>
      <dgm:spPr/>
      <dgm:t>
        <a:bodyPr/>
        <a:lstStyle/>
        <a:p>
          <a:endParaRPr lang="it-IT" sz="2400">
            <a:solidFill>
              <a:schemeClr val="bg1"/>
            </a:solidFill>
          </a:endParaRPr>
        </a:p>
      </dgm:t>
    </dgm:pt>
    <dgm:pt modelId="{5D38B339-87AC-D343-9037-01777F6713EB}">
      <dgm:prSet phldrT="[Testo]" custT="1"/>
      <dgm:spPr/>
      <dgm:t>
        <a:bodyPr/>
        <a:lstStyle/>
        <a:p>
          <a:r>
            <a:rPr lang="it-IT" sz="1400" b="0" i="0" u="none" strike="noStrike" dirty="0">
              <a:effectLst/>
              <a:latin typeface="Calibri" panose="020F0502020204030204" pitchFamily="34" charset="0"/>
            </a:rPr>
            <a:t>Ha la funzione di </a:t>
          </a:r>
          <a:r>
            <a:rPr lang="it-IT" sz="1400" b="1" i="0" u="none" strike="noStrike" dirty="0">
              <a:effectLst/>
              <a:latin typeface="Calibri" panose="020F0502020204030204" pitchFamily="34" charset="0"/>
            </a:rPr>
            <a:t>preparare l’organismo </a:t>
          </a:r>
          <a:r>
            <a:rPr lang="it-IT" sz="1400" b="0" i="0" u="none" strike="noStrike" dirty="0">
              <a:effectLst/>
              <a:latin typeface="Calibri" panose="020F0502020204030204" pitchFamily="34" charset="0"/>
            </a:rPr>
            <a:t>a </a:t>
          </a:r>
          <a:r>
            <a:rPr lang="it-IT" sz="1400" b="1" i="0" u="none" strike="noStrike" dirty="0">
              <a:effectLst/>
              <a:latin typeface="Calibri" panose="020F0502020204030204" pitchFamily="34" charset="0"/>
            </a:rPr>
            <a:t>fronteggiare l’evento ambientale</a:t>
          </a:r>
        </a:p>
      </dgm:t>
    </dgm:pt>
    <dgm:pt modelId="{1FF943EA-4492-E04F-AFD8-D81EC0F8F529}" type="parTrans" cxnId="{8AF0E479-0C68-2440-A57C-6A9339873EF3}">
      <dgm:prSet/>
      <dgm:spPr/>
      <dgm:t>
        <a:bodyPr/>
        <a:lstStyle/>
        <a:p>
          <a:endParaRPr lang="it-IT" sz="2400">
            <a:solidFill>
              <a:schemeClr val="bg1"/>
            </a:solidFill>
          </a:endParaRPr>
        </a:p>
      </dgm:t>
    </dgm:pt>
    <dgm:pt modelId="{9C4527CC-38AC-FB4C-80B1-0B5E377FC561}" type="sibTrans" cxnId="{8AF0E479-0C68-2440-A57C-6A9339873EF3}">
      <dgm:prSet/>
      <dgm:spPr/>
      <dgm:t>
        <a:bodyPr/>
        <a:lstStyle/>
        <a:p>
          <a:endParaRPr lang="it-IT" sz="2400">
            <a:solidFill>
              <a:schemeClr val="bg1"/>
            </a:solidFill>
          </a:endParaRPr>
        </a:p>
      </dgm:t>
    </dgm:pt>
    <dgm:pt modelId="{16998B80-0FA9-2C4B-8C41-F5E9CA5B68AD}">
      <dgm:prSet custT="1"/>
      <dgm:spPr/>
      <dgm:t>
        <a:bodyPr/>
        <a:lstStyle/>
        <a:p>
          <a:r>
            <a:rPr lang="it-IT" sz="1400" b="0" i="0" u="none" strike="noStrike" dirty="0">
              <a:effectLst/>
              <a:latin typeface="Calibri" panose="020F0502020204030204" pitchFamily="34" charset="0"/>
            </a:rPr>
            <a:t>Insorge in maniera </a:t>
          </a:r>
          <a:r>
            <a:rPr lang="it-IT" sz="1400" b="1" i="0" u="none" strike="noStrike" dirty="0">
              <a:effectLst/>
              <a:latin typeface="Calibri" panose="020F0502020204030204" pitchFamily="34" charset="0"/>
            </a:rPr>
            <a:t>acuta</a:t>
          </a:r>
          <a:r>
            <a:rPr lang="it-IT" sz="1400" b="0" i="0" u="none" strike="noStrike" dirty="0">
              <a:effectLst/>
              <a:latin typeface="Calibri" panose="020F0502020204030204" pitchFamily="34" charset="0"/>
            </a:rPr>
            <a:t> e di </a:t>
          </a:r>
          <a:r>
            <a:rPr lang="it-IT" sz="1400" b="1" i="0" u="none" strike="noStrike" dirty="0">
              <a:effectLst/>
              <a:latin typeface="Calibri" panose="020F0502020204030204" pitchFamily="34" charset="0"/>
            </a:rPr>
            <a:t>breve durata</a:t>
          </a:r>
          <a:r>
            <a:rPr lang="it-IT" sz="1400" b="0" i="0" u="none" strike="noStrike" dirty="0">
              <a:effectLst/>
              <a:latin typeface="Calibri" panose="020F0502020204030204" pitchFamily="34" charset="0"/>
            </a:rPr>
            <a:t>. </a:t>
          </a:r>
          <a:endParaRPr lang="it-IT" sz="1400" dirty="0"/>
        </a:p>
      </dgm:t>
    </dgm:pt>
    <dgm:pt modelId="{8407C5AF-B5EE-5846-A730-12CAF298564B}" type="parTrans" cxnId="{6DCABF25-D2B9-1041-B61A-F9CB5300AEEE}">
      <dgm:prSet/>
      <dgm:spPr/>
      <dgm:t>
        <a:bodyPr/>
        <a:lstStyle/>
        <a:p>
          <a:endParaRPr lang="it-IT" sz="2400">
            <a:solidFill>
              <a:schemeClr val="bg1"/>
            </a:solidFill>
          </a:endParaRPr>
        </a:p>
      </dgm:t>
    </dgm:pt>
    <dgm:pt modelId="{C6CCD2AA-1979-7646-861C-43C3D19DBA59}" type="sibTrans" cxnId="{6DCABF25-D2B9-1041-B61A-F9CB5300AEEE}">
      <dgm:prSet/>
      <dgm:spPr/>
      <dgm:t>
        <a:bodyPr/>
        <a:lstStyle/>
        <a:p>
          <a:endParaRPr lang="it-IT" sz="2400">
            <a:solidFill>
              <a:schemeClr val="bg1"/>
            </a:solidFill>
          </a:endParaRPr>
        </a:p>
      </dgm:t>
    </dgm:pt>
    <dgm:pt modelId="{ABDD5F0B-0416-524C-8425-BC75CD0E8ABB}" type="pres">
      <dgm:prSet presAssocID="{58C7976F-A856-6948-B59B-B6485793461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54F15A0-28E4-214E-81A8-698A3204B570}" type="pres">
      <dgm:prSet presAssocID="{3631E6D6-B368-3845-84C0-60ABF0A4904C}" presName="singleCycle" presStyleCnt="0"/>
      <dgm:spPr/>
    </dgm:pt>
    <dgm:pt modelId="{7ED569C2-A6B4-A24C-9E5B-3188FD01BE05}" type="pres">
      <dgm:prSet presAssocID="{3631E6D6-B368-3845-84C0-60ABF0A4904C}" presName="singleCenter" presStyleLbl="node1" presStyleIdx="0" presStyleCnt="5" custScaleX="127963" custScaleY="71422">
        <dgm:presLayoutVars>
          <dgm:chMax val="7"/>
          <dgm:chPref val="7"/>
        </dgm:presLayoutVars>
      </dgm:prSet>
      <dgm:spPr/>
    </dgm:pt>
    <dgm:pt modelId="{6D2DF773-5E01-3045-839C-460F2A5AD4D2}" type="pres">
      <dgm:prSet presAssocID="{E1962406-117B-E646-B0AF-02B637F2F990}" presName="Name56" presStyleLbl="parChTrans1D2" presStyleIdx="0" presStyleCnt="4"/>
      <dgm:spPr/>
    </dgm:pt>
    <dgm:pt modelId="{6C66EA02-5255-3048-BEB1-F89E9B6DB1BB}" type="pres">
      <dgm:prSet presAssocID="{CDB80EE5-330E-9E4D-B67D-05C33D03DC22}" presName="text0" presStyleLbl="node1" presStyleIdx="1" presStyleCnt="5" custScaleX="174423" custScaleY="105380">
        <dgm:presLayoutVars>
          <dgm:bulletEnabled val="1"/>
        </dgm:presLayoutVars>
      </dgm:prSet>
      <dgm:spPr/>
    </dgm:pt>
    <dgm:pt modelId="{61421726-D709-864C-B2B9-0C8885B8907F}" type="pres">
      <dgm:prSet presAssocID="{8407C5AF-B5EE-5846-A730-12CAF298564B}" presName="Name56" presStyleLbl="parChTrans1D2" presStyleIdx="1" presStyleCnt="4"/>
      <dgm:spPr/>
    </dgm:pt>
    <dgm:pt modelId="{B0ABABD1-2E9F-F748-A691-6DCA8C8DC401}" type="pres">
      <dgm:prSet presAssocID="{16998B80-0FA9-2C4B-8C41-F5E9CA5B68AD}" presName="text0" presStyleLbl="node1" presStyleIdx="2" presStyleCnt="5" custScaleX="138341" custScaleY="92507">
        <dgm:presLayoutVars>
          <dgm:bulletEnabled val="1"/>
        </dgm:presLayoutVars>
      </dgm:prSet>
      <dgm:spPr/>
    </dgm:pt>
    <dgm:pt modelId="{1F54B962-B91C-2C49-866F-1AF11A0A0A25}" type="pres">
      <dgm:prSet presAssocID="{13235A14-7188-CB41-A5F4-5A8725BC523A}" presName="Name56" presStyleLbl="parChTrans1D2" presStyleIdx="2" presStyleCnt="4"/>
      <dgm:spPr/>
    </dgm:pt>
    <dgm:pt modelId="{22452654-AEFE-F14E-ADDA-B7E22466550F}" type="pres">
      <dgm:prSet presAssocID="{05BBF01A-36A6-CE42-BB8B-9C0DB1490A53}" presName="text0" presStyleLbl="node1" presStyleIdx="3" presStyleCnt="5" custScaleX="184325">
        <dgm:presLayoutVars>
          <dgm:bulletEnabled val="1"/>
        </dgm:presLayoutVars>
      </dgm:prSet>
      <dgm:spPr/>
    </dgm:pt>
    <dgm:pt modelId="{1812C332-BBE6-FE4E-B5FA-05CBEB2D4021}" type="pres">
      <dgm:prSet presAssocID="{1FF943EA-4492-E04F-AFD8-D81EC0F8F529}" presName="Name56" presStyleLbl="parChTrans1D2" presStyleIdx="3" presStyleCnt="4"/>
      <dgm:spPr/>
    </dgm:pt>
    <dgm:pt modelId="{EE99F2C4-BE3D-E94E-A2D4-79B5C96A360B}" type="pres">
      <dgm:prSet presAssocID="{5D38B339-87AC-D343-9037-01777F6713EB}" presName="text0" presStyleLbl="node1" presStyleIdx="4" presStyleCnt="5" custScaleX="148956" custScaleY="108982">
        <dgm:presLayoutVars>
          <dgm:bulletEnabled val="1"/>
        </dgm:presLayoutVars>
      </dgm:prSet>
      <dgm:spPr/>
    </dgm:pt>
  </dgm:ptLst>
  <dgm:cxnLst>
    <dgm:cxn modelId="{DCC79801-766E-1241-BEE6-BCF4DC0A0EA4}" type="presOf" srcId="{58C7976F-A856-6948-B59B-B64857934611}" destId="{ABDD5F0B-0416-524C-8425-BC75CD0E8ABB}" srcOrd="0" destOrd="0" presId="urn:microsoft.com/office/officeart/2008/layout/RadialCluster"/>
    <dgm:cxn modelId="{6DCABF25-D2B9-1041-B61A-F9CB5300AEEE}" srcId="{3631E6D6-B368-3845-84C0-60ABF0A4904C}" destId="{16998B80-0FA9-2C4B-8C41-F5E9CA5B68AD}" srcOrd="1" destOrd="0" parTransId="{8407C5AF-B5EE-5846-A730-12CAF298564B}" sibTransId="{C6CCD2AA-1979-7646-861C-43C3D19DBA59}"/>
    <dgm:cxn modelId="{44D2E65B-CA72-C447-BC02-F93F12181844}" type="presOf" srcId="{16998B80-0FA9-2C4B-8C41-F5E9CA5B68AD}" destId="{B0ABABD1-2E9F-F748-A691-6DCA8C8DC401}" srcOrd="0" destOrd="0" presId="urn:microsoft.com/office/officeart/2008/layout/RadialCluster"/>
    <dgm:cxn modelId="{174F165F-843E-B941-86DC-008A46404AD6}" type="presOf" srcId="{05BBF01A-36A6-CE42-BB8B-9C0DB1490A53}" destId="{22452654-AEFE-F14E-ADDA-B7E22466550F}" srcOrd="0" destOrd="0" presId="urn:microsoft.com/office/officeart/2008/layout/RadialCluster"/>
    <dgm:cxn modelId="{DF33A06A-0D9B-A840-BC23-D829DE2FAEA4}" type="presOf" srcId="{E1962406-117B-E646-B0AF-02B637F2F990}" destId="{6D2DF773-5E01-3045-839C-460F2A5AD4D2}" srcOrd="0" destOrd="0" presId="urn:microsoft.com/office/officeart/2008/layout/RadialCluster"/>
    <dgm:cxn modelId="{29CC6954-2E7B-5747-B043-4F5D142209FC}" type="presOf" srcId="{5D38B339-87AC-D343-9037-01777F6713EB}" destId="{EE99F2C4-BE3D-E94E-A2D4-79B5C96A360B}" srcOrd="0" destOrd="0" presId="urn:microsoft.com/office/officeart/2008/layout/RadialCluster"/>
    <dgm:cxn modelId="{8AF0E479-0C68-2440-A57C-6A9339873EF3}" srcId="{3631E6D6-B368-3845-84C0-60ABF0A4904C}" destId="{5D38B339-87AC-D343-9037-01777F6713EB}" srcOrd="3" destOrd="0" parTransId="{1FF943EA-4492-E04F-AFD8-D81EC0F8F529}" sibTransId="{9C4527CC-38AC-FB4C-80B1-0B5E377FC561}"/>
    <dgm:cxn modelId="{FD657B7B-7296-944C-B65A-81ECA6389755}" type="presOf" srcId="{1FF943EA-4492-E04F-AFD8-D81EC0F8F529}" destId="{1812C332-BBE6-FE4E-B5FA-05CBEB2D4021}" srcOrd="0" destOrd="0" presId="urn:microsoft.com/office/officeart/2008/layout/RadialCluster"/>
    <dgm:cxn modelId="{D5A4F97C-2E72-AD4F-893F-C8CCBB5216A7}" type="presOf" srcId="{3631E6D6-B368-3845-84C0-60ABF0A4904C}" destId="{7ED569C2-A6B4-A24C-9E5B-3188FD01BE05}" srcOrd="0" destOrd="0" presId="urn:microsoft.com/office/officeart/2008/layout/RadialCluster"/>
    <dgm:cxn modelId="{ACA67797-8849-7C43-BBA2-03A1B7C20906}" srcId="{3631E6D6-B368-3845-84C0-60ABF0A4904C}" destId="{05BBF01A-36A6-CE42-BB8B-9C0DB1490A53}" srcOrd="2" destOrd="0" parTransId="{13235A14-7188-CB41-A5F4-5A8725BC523A}" sibTransId="{553FDFF6-1640-4F43-8773-9FDD98940104}"/>
    <dgm:cxn modelId="{48EA18A0-9C69-4348-90B5-EF9E9614576E}" type="presOf" srcId="{CDB80EE5-330E-9E4D-B67D-05C33D03DC22}" destId="{6C66EA02-5255-3048-BEB1-F89E9B6DB1BB}" srcOrd="0" destOrd="0" presId="urn:microsoft.com/office/officeart/2008/layout/RadialCluster"/>
    <dgm:cxn modelId="{347AB9A1-37CD-A046-B0A9-541E4587EFF7}" srcId="{58C7976F-A856-6948-B59B-B64857934611}" destId="{3631E6D6-B368-3845-84C0-60ABF0A4904C}" srcOrd="0" destOrd="0" parTransId="{D9163733-DCAE-764D-8969-93532DE267B2}" sibTransId="{85CE43A8-7A9E-A749-96C5-2FE3529A6175}"/>
    <dgm:cxn modelId="{C7C892AA-2A2D-AF44-91A8-447FB550E5D0}" type="presOf" srcId="{13235A14-7188-CB41-A5F4-5A8725BC523A}" destId="{1F54B962-B91C-2C49-866F-1AF11A0A0A25}" srcOrd="0" destOrd="0" presId="urn:microsoft.com/office/officeart/2008/layout/RadialCluster"/>
    <dgm:cxn modelId="{D25AD7C4-01D6-884D-BEA5-FBEDD79604EA}" srcId="{3631E6D6-B368-3845-84C0-60ABF0A4904C}" destId="{CDB80EE5-330E-9E4D-B67D-05C33D03DC22}" srcOrd="0" destOrd="0" parTransId="{E1962406-117B-E646-B0AF-02B637F2F990}" sibTransId="{6143462E-D922-B44E-8A63-85BCA7CC1169}"/>
    <dgm:cxn modelId="{EA5EA1EE-1D2B-C54E-B58F-B2268935A3F4}" type="presOf" srcId="{8407C5AF-B5EE-5846-A730-12CAF298564B}" destId="{61421726-D709-864C-B2B9-0C8885B8907F}" srcOrd="0" destOrd="0" presId="urn:microsoft.com/office/officeart/2008/layout/RadialCluster"/>
    <dgm:cxn modelId="{9B0B41EC-BFA8-C24B-8322-6A619CA845EC}" type="presParOf" srcId="{ABDD5F0B-0416-524C-8425-BC75CD0E8ABB}" destId="{F54F15A0-28E4-214E-81A8-698A3204B570}" srcOrd="0" destOrd="0" presId="urn:microsoft.com/office/officeart/2008/layout/RadialCluster"/>
    <dgm:cxn modelId="{35A05C21-9539-CD4A-B792-49CD9D885AA0}" type="presParOf" srcId="{F54F15A0-28E4-214E-81A8-698A3204B570}" destId="{7ED569C2-A6B4-A24C-9E5B-3188FD01BE05}" srcOrd="0" destOrd="0" presId="urn:microsoft.com/office/officeart/2008/layout/RadialCluster"/>
    <dgm:cxn modelId="{CB698C40-CBE2-5C43-8589-CFAEB8CDB2D6}" type="presParOf" srcId="{F54F15A0-28E4-214E-81A8-698A3204B570}" destId="{6D2DF773-5E01-3045-839C-460F2A5AD4D2}" srcOrd="1" destOrd="0" presId="urn:microsoft.com/office/officeart/2008/layout/RadialCluster"/>
    <dgm:cxn modelId="{2F990E18-9B40-8F44-B3F4-524D7D7E148B}" type="presParOf" srcId="{F54F15A0-28E4-214E-81A8-698A3204B570}" destId="{6C66EA02-5255-3048-BEB1-F89E9B6DB1BB}" srcOrd="2" destOrd="0" presId="urn:microsoft.com/office/officeart/2008/layout/RadialCluster"/>
    <dgm:cxn modelId="{3BDFB02D-16EB-C440-9817-CCB7E45099FB}" type="presParOf" srcId="{F54F15A0-28E4-214E-81A8-698A3204B570}" destId="{61421726-D709-864C-B2B9-0C8885B8907F}" srcOrd="3" destOrd="0" presId="urn:microsoft.com/office/officeart/2008/layout/RadialCluster"/>
    <dgm:cxn modelId="{29C7F5E2-DF49-FC4A-B74A-0DE26373D5F5}" type="presParOf" srcId="{F54F15A0-28E4-214E-81A8-698A3204B570}" destId="{B0ABABD1-2E9F-F748-A691-6DCA8C8DC401}" srcOrd="4" destOrd="0" presId="urn:microsoft.com/office/officeart/2008/layout/RadialCluster"/>
    <dgm:cxn modelId="{EA2E4F26-32BA-FF46-81EE-7D74CD83FE78}" type="presParOf" srcId="{F54F15A0-28E4-214E-81A8-698A3204B570}" destId="{1F54B962-B91C-2C49-866F-1AF11A0A0A25}" srcOrd="5" destOrd="0" presId="urn:microsoft.com/office/officeart/2008/layout/RadialCluster"/>
    <dgm:cxn modelId="{633B8418-B3A1-EC41-B660-B19069CB6D48}" type="presParOf" srcId="{F54F15A0-28E4-214E-81A8-698A3204B570}" destId="{22452654-AEFE-F14E-ADDA-B7E22466550F}" srcOrd="6" destOrd="0" presId="urn:microsoft.com/office/officeart/2008/layout/RadialCluster"/>
    <dgm:cxn modelId="{1063B360-330C-0543-875C-AFD52A5B2049}" type="presParOf" srcId="{F54F15A0-28E4-214E-81A8-698A3204B570}" destId="{1812C332-BBE6-FE4E-B5FA-05CBEB2D4021}" srcOrd="7" destOrd="0" presId="urn:microsoft.com/office/officeart/2008/layout/RadialCluster"/>
    <dgm:cxn modelId="{D004282F-3205-804D-B18F-1F5C03E4E79E}" type="presParOf" srcId="{F54F15A0-28E4-214E-81A8-698A3204B570}" destId="{EE99F2C4-BE3D-E94E-A2D4-79B5C96A360B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B38E3D-AB7D-774C-882E-7809174173C6}" type="doc">
      <dgm:prSet loTypeId="urn:microsoft.com/office/officeart/2009/3/layout/DescendingProcess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B5EF676C-D4F9-D443-B6D6-E89B4C45113E}">
      <dgm:prSet phldrT="[Testo]" custT="1"/>
      <dgm:spPr/>
      <dgm:t>
        <a:bodyPr/>
        <a:lstStyle/>
        <a:p>
          <a:r>
            <a:rPr lang="it-IT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Situazione attivante</a:t>
          </a:r>
        </a:p>
      </dgm:t>
    </dgm:pt>
    <dgm:pt modelId="{084EFDC1-4D1B-DC4B-89D9-8689ABCEAC29}" type="parTrans" cxnId="{E3BC03BB-5341-DE4E-A4DB-098ADCE21F79}">
      <dgm:prSet/>
      <dgm:spPr/>
      <dgm:t>
        <a:bodyPr/>
        <a:lstStyle/>
        <a:p>
          <a:endParaRPr lang="it-IT" sz="1400"/>
        </a:p>
      </dgm:t>
    </dgm:pt>
    <dgm:pt modelId="{8B4321B6-26D5-EC40-9658-37673469FD2B}" type="sibTrans" cxnId="{E3BC03BB-5341-DE4E-A4DB-098ADCE21F79}">
      <dgm:prSet/>
      <dgm:spPr/>
      <dgm:t>
        <a:bodyPr/>
        <a:lstStyle/>
        <a:p>
          <a:endParaRPr lang="it-IT" sz="1400"/>
        </a:p>
      </dgm:t>
    </dgm:pt>
    <dgm:pt modelId="{4E387D82-9613-1549-A641-C246CF43F7D6}">
      <dgm:prSet phldrT="[Testo]" custT="1"/>
      <dgm:spPr/>
      <dgm:t>
        <a:bodyPr/>
        <a:lstStyle/>
        <a:p>
          <a:r>
            <a:rPr lang="it-IT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Reazione  Fisiologica</a:t>
          </a:r>
        </a:p>
        <a:p>
          <a:r>
            <a:rPr lang="it-IT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(Come mi sento? Cosa sento?)</a:t>
          </a:r>
        </a:p>
      </dgm:t>
    </dgm:pt>
    <dgm:pt modelId="{A24ACBE5-79A0-8B43-91A8-0E67F0144953}" type="parTrans" cxnId="{8C568B68-23F8-AE43-A04B-7B0584C86F53}">
      <dgm:prSet/>
      <dgm:spPr/>
      <dgm:t>
        <a:bodyPr/>
        <a:lstStyle/>
        <a:p>
          <a:endParaRPr lang="it-IT" sz="1400"/>
        </a:p>
      </dgm:t>
    </dgm:pt>
    <dgm:pt modelId="{12120367-3512-AF43-B85A-3678439502EB}" type="sibTrans" cxnId="{8C568B68-23F8-AE43-A04B-7B0584C86F53}">
      <dgm:prSet/>
      <dgm:spPr/>
      <dgm:t>
        <a:bodyPr/>
        <a:lstStyle/>
        <a:p>
          <a:endParaRPr lang="it-IT" sz="1400"/>
        </a:p>
      </dgm:t>
    </dgm:pt>
    <dgm:pt modelId="{9FCF8222-EDC8-AE4A-AEED-66760522185B}">
      <dgm:prSet phldrT="[Testo]" custT="1"/>
      <dgm:spPr/>
      <dgm:t>
        <a:bodyPr/>
        <a:lstStyle/>
        <a:p>
          <a:r>
            <a:rPr lang="it-IT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Reazione Comportamentale</a:t>
          </a:r>
        </a:p>
        <a:p>
          <a:r>
            <a:rPr lang="it-IT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(Cosa faccio?)</a:t>
          </a:r>
        </a:p>
      </dgm:t>
    </dgm:pt>
    <dgm:pt modelId="{CDB0D21C-9EDC-F64D-86D5-981788876178}" type="parTrans" cxnId="{6993D6EF-6003-414E-8E7B-A0EF2DC35B32}">
      <dgm:prSet/>
      <dgm:spPr/>
      <dgm:t>
        <a:bodyPr/>
        <a:lstStyle/>
        <a:p>
          <a:endParaRPr lang="it-IT" sz="1400"/>
        </a:p>
      </dgm:t>
    </dgm:pt>
    <dgm:pt modelId="{01616DE7-A445-3847-8E87-06373CB401A4}" type="sibTrans" cxnId="{6993D6EF-6003-414E-8E7B-A0EF2DC35B32}">
      <dgm:prSet/>
      <dgm:spPr/>
      <dgm:t>
        <a:bodyPr/>
        <a:lstStyle/>
        <a:p>
          <a:endParaRPr lang="it-IT" sz="1400"/>
        </a:p>
      </dgm:t>
    </dgm:pt>
    <dgm:pt modelId="{0ECF5F33-DD9A-804C-81AA-93DE1C72CAA3}">
      <dgm:prSet phldrT="[Testo]" custT="1"/>
      <dgm:spPr/>
      <dgm:t>
        <a:bodyPr/>
        <a:lstStyle/>
        <a:p>
          <a:r>
            <a:rPr lang="it-IT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EMOZIONE</a:t>
          </a:r>
        </a:p>
      </dgm:t>
    </dgm:pt>
    <dgm:pt modelId="{7A0BA68C-E184-BC4A-8D90-76DCA8F0BCC4}" type="parTrans" cxnId="{5E6449C6-23B0-1C43-8C87-A89E19DC6146}">
      <dgm:prSet/>
      <dgm:spPr/>
      <dgm:t>
        <a:bodyPr/>
        <a:lstStyle/>
        <a:p>
          <a:endParaRPr lang="it-IT" sz="1400"/>
        </a:p>
      </dgm:t>
    </dgm:pt>
    <dgm:pt modelId="{E4F1D14B-3E85-D348-BCD7-E18175941A11}" type="sibTrans" cxnId="{5E6449C6-23B0-1C43-8C87-A89E19DC6146}">
      <dgm:prSet/>
      <dgm:spPr/>
      <dgm:t>
        <a:bodyPr/>
        <a:lstStyle/>
        <a:p>
          <a:endParaRPr lang="it-IT" sz="1400"/>
        </a:p>
      </dgm:t>
    </dgm:pt>
    <dgm:pt modelId="{13862345-BFF7-8F43-AA58-4C3282538BA9}">
      <dgm:prSet custT="1"/>
      <dgm:spPr/>
      <dgm:t>
        <a:bodyPr/>
        <a:lstStyle/>
        <a:p>
          <a:r>
            <a:rPr lang="it-IT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Pensieri </a:t>
          </a:r>
          <a:r>
            <a:rPr lang="it-IT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(Cosa penso? Cosa mi dico tra me e me?)</a:t>
          </a:r>
        </a:p>
      </dgm:t>
    </dgm:pt>
    <dgm:pt modelId="{CE1BFEDE-9B74-BC44-80B5-72A56A14DC4C}" type="parTrans" cxnId="{97010717-BCC7-7248-B618-477FD5A1B9DC}">
      <dgm:prSet/>
      <dgm:spPr/>
      <dgm:t>
        <a:bodyPr/>
        <a:lstStyle/>
        <a:p>
          <a:endParaRPr lang="it-IT"/>
        </a:p>
      </dgm:t>
    </dgm:pt>
    <dgm:pt modelId="{1B133A86-4491-6742-A1E4-4B1064298E34}" type="sibTrans" cxnId="{97010717-BCC7-7248-B618-477FD5A1B9DC}">
      <dgm:prSet/>
      <dgm:spPr/>
      <dgm:t>
        <a:bodyPr/>
        <a:lstStyle/>
        <a:p>
          <a:endParaRPr lang="it-IT"/>
        </a:p>
      </dgm:t>
    </dgm:pt>
    <dgm:pt modelId="{5F76D239-14E6-B844-B98D-3AAA51EAA2B7}" type="pres">
      <dgm:prSet presAssocID="{73B38E3D-AB7D-774C-882E-7809174173C6}" presName="Name0" presStyleCnt="0">
        <dgm:presLayoutVars>
          <dgm:chMax val="7"/>
          <dgm:chPref val="5"/>
        </dgm:presLayoutVars>
      </dgm:prSet>
      <dgm:spPr/>
    </dgm:pt>
    <dgm:pt modelId="{D0855C89-3C89-EA41-8F2A-DB5B602E0F5C}" type="pres">
      <dgm:prSet presAssocID="{73B38E3D-AB7D-774C-882E-7809174173C6}" presName="arrowNode" presStyleLbl="node1" presStyleIdx="0" presStyleCnt="1"/>
      <dgm:spPr/>
    </dgm:pt>
    <dgm:pt modelId="{835F4BC8-F42D-8A4A-8A4B-2428D45F50CC}" type="pres">
      <dgm:prSet presAssocID="{B5EF676C-D4F9-D443-B6D6-E89B4C45113E}" presName="txNode1" presStyleLbl="revTx" presStyleIdx="0" presStyleCnt="5" custLinFactNeighborX="-11519" custLinFactNeighborY="1914">
        <dgm:presLayoutVars>
          <dgm:bulletEnabled val="1"/>
        </dgm:presLayoutVars>
      </dgm:prSet>
      <dgm:spPr/>
    </dgm:pt>
    <dgm:pt modelId="{EECC4E8A-67DA-AD45-B4C4-B0997E6C3784}" type="pres">
      <dgm:prSet presAssocID="{13862345-BFF7-8F43-AA58-4C3282538BA9}" presName="txNode2" presStyleLbl="revTx" presStyleIdx="1" presStyleCnt="5" custLinFactNeighborX="-10291" custLinFactNeighborY="-52636">
        <dgm:presLayoutVars>
          <dgm:bulletEnabled val="1"/>
        </dgm:presLayoutVars>
      </dgm:prSet>
      <dgm:spPr/>
    </dgm:pt>
    <dgm:pt modelId="{B144DFC0-13FC-C14A-9611-DE7B06E49CDC}" type="pres">
      <dgm:prSet presAssocID="{1B133A86-4491-6742-A1E4-4B1064298E34}" presName="dotNode2" presStyleCnt="0"/>
      <dgm:spPr/>
    </dgm:pt>
    <dgm:pt modelId="{8162DFEF-52EC-834E-ADCB-9159DAFEAFA3}" type="pres">
      <dgm:prSet presAssocID="{1B133A86-4491-6742-A1E4-4B1064298E34}" presName="dotRepeatNode" presStyleLbl="fgShp" presStyleIdx="0" presStyleCnt="3"/>
      <dgm:spPr/>
    </dgm:pt>
    <dgm:pt modelId="{305FBF07-0B89-FB43-86D5-FD30C03BC1B7}" type="pres">
      <dgm:prSet presAssocID="{4E387D82-9613-1549-A641-C246CF43F7D6}" presName="txNode3" presStyleLbl="revTx" presStyleIdx="2" presStyleCnt="5" custScaleX="120083" custLinFactNeighborX="-5743" custLinFactNeighborY="34649">
        <dgm:presLayoutVars>
          <dgm:bulletEnabled val="1"/>
        </dgm:presLayoutVars>
      </dgm:prSet>
      <dgm:spPr/>
    </dgm:pt>
    <dgm:pt modelId="{496CD4F2-5B96-0846-84D5-83118D976770}" type="pres">
      <dgm:prSet presAssocID="{12120367-3512-AF43-B85A-3678439502EB}" presName="dotNode3" presStyleCnt="0"/>
      <dgm:spPr/>
    </dgm:pt>
    <dgm:pt modelId="{6F75E6B8-9470-044B-919E-39D8ABB11089}" type="pres">
      <dgm:prSet presAssocID="{12120367-3512-AF43-B85A-3678439502EB}" presName="dotRepeatNode" presStyleLbl="fgShp" presStyleIdx="1" presStyleCnt="3"/>
      <dgm:spPr/>
    </dgm:pt>
    <dgm:pt modelId="{D5957E6F-5672-EF41-BB2B-3E9D89D385E7}" type="pres">
      <dgm:prSet presAssocID="{9FCF8222-EDC8-AE4A-AEED-66760522185B}" presName="txNode4" presStyleLbl="revTx" presStyleIdx="3" presStyleCnt="5" custScaleX="172138" custLinFactNeighborX="35334" custLinFactNeighborY="-3351">
        <dgm:presLayoutVars>
          <dgm:bulletEnabled val="1"/>
        </dgm:presLayoutVars>
      </dgm:prSet>
      <dgm:spPr/>
    </dgm:pt>
    <dgm:pt modelId="{11485409-CAE9-E44F-A2BF-89A455CDCBD6}" type="pres">
      <dgm:prSet presAssocID="{01616DE7-A445-3847-8E87-06373CB401A4}" presName="dotNode4" presStyleCnt="0"/>
      <dgm:spPr/>
    </dgm:pt>
    <dgm:pt modelId="{195720B7-980E-B94A-B2A8-90BED926A35B}" type="pres">
      <dgm:prSet presAssocID="{01616DE7-A445-3847-8E87-06373CB401A4}" presName="dotRepeatNode" presStyleLbl="fgShp" presStyleIdx="2" presStyleCnt="3"/>
      <dgm:spPr/>
    </dgm:pt>
    <dgm:pt modelId="{D3D4763D-7F64-3241-86B5-1BA32D175E55}" type="pres">
      <dgm:prSet presAssocID="{0ECF5F33-DD9A-804C-81AA-93DE1C72CAA3}" presName="txNode5" presStyleLbl="revTx" presStyleIdx="4" presStyleCnt="5" custScaleY="25137" custLinFactNeighborY="28">
        <dgm:presLayoutVars>
          <dgm:bulletEnabled val="1"/>
        </dgm:presLayoutVars>
      </dgm:prSet>
      <dgm:spPr/>
    </dgm:pt>
  </dgm:ptLst>
  <dgm:cxnLst>
    <dgm:cxn modelId="{B6D2DF03-AA2A-0A42-AA5C-96C3D67C50C1}" type="presOf" srcId="{B5EF676C-D4F9-D443-B6D6-E89B4C45113E}" destId="{835F4BC8-F42D-8A4A-8A4B-2428D45F50CC}" srcOrd="0" destOrd="0" presId="urn:microsoft.com/office/officeart/2009/3/layout/DescendingProcess"/>
    <dgm:cxn modelId="{125BB314-BEAE-F045-B485-AAC02361FEDB}" type="presOf" srcId="{1B133A86-4491-6742-A1E4-4B1064298E34}" destId="{8162DFEF-52EC-834E-ADCB-9159DAFEAFA3}" srcOrd="0" destOrd="0" presId="urn:microsoft.com/office/officeart/2009/3/layout/DescendingProcess"/>
    <dgm:cxn modelId="{97010717-BCC7-7248-B618-477FD5A1B9DC}" srcId="{73B38E3D-AB7D-774C-882E-7809174173C6}" destId="{13862345-BFF7-8F43-AA58-4C3282538BA9}" srcOrd="1" destOrd="0" parTransId="{CE1BFEDE-9B74-BC44-80B5-72A56A14DC4C}" sibTransId="{1B133A86-4491-6742-A1E4-4B1064298E34}"/>
    <dgm:cxn modelId="{85DF3443-450F-BA48-B4C2-F4572898D3D2}" type="presOf" srcId="{01616DE7-A445-3847-8E87-06373CB401A4}" destId="{195720B7-980E-B94A-B2A8-90BED926A35B}" srcOrd="0" destOrd="0" presId="urn:microsoft.com/office/officeart/2009/3/layout/DescendingProcess"/>
    <dgm:cxn modelId="{8C568B68-23F8-AE43-A04B-7B0584C86F53}" srcId="{73B38E3D-AB7D-774C-882E-7809174173C6}" destId="{4E387D82-9613-1549-A641-C246CF43F7D6}" srcOrd="2" destOrd="0" parTransId="{A24ACBE5-79A0-8B43-91A8-0E67F0144953}" sibTransId="{12120367-3512-AF43-B85A-3678439502EB}"/>
    <dgm:cxn modelId="{7EDFC052-FF94-394A-84AA-EDA8280105C3}" type="presOf" srcId="{12120367-3512-AF43-B85A-3678439502EB}" destId="{6F75E6B8-9470-044B-919E-39D8ABB11089}" srcOrd="0" destOrd="0" presId="urn:microsoft.com/office/officeart/2009/3/layout/DescendingProcess"/>
    <dgm:cxn modelId="{77129E79-3B04-314C-AE4F-BBB22A1BA594}" type="presOf" srcId="{4E387D82-9613-1549-A641-C246CF43F7D6}" destId="{305FBF07-0B89-FB43-86D5-FD30C03BC1B7}" srcOrd="0" destOrd="0" presId="urn:microsoft.com/office/officeart/2009/3/layout/DescendingProcess"/>
    <dgm:cxn modelId="{120A78A8-9FFF-634C-89B7-A5287B5C0E70}" type="presOf" srcId="{73B38E3D-AB7D-774C-882E-7809174173C6}" destId="{5F76D239-14E6-B844-B98D-3AAA51EAA2B7}" srcOrd="0" destOrd="0" presId="urn:microsoft.com/office/officeart/2009/3/layout/DescendingProcess"/>
    <dgm:cxn modelId="{E3BC03BB-5341-DE4E-A4DB-098ADCE21F79}" srcId="{73B38E3D-AB7D-774C-882E-7809174173C6}" destId="{B5EF676C-D4F9-D443-B6D6-E89B4C45113E}" srcOrd="0" destOrd="0" parTransId="{084EFDC1-4D1B-DC4B-89D9-8689ABCEAC29}" sibTransId="{8B4321B6-26D5-EC40-9658-37673469FD2B}"/>
    <dgm:cxn modelId="{014C0DC3-40AE-6149-A25D-AA79B75F3A9D}" type="presOf" srcId="{13862345-BFF7-8F43-AA58-4C3282538BA9}" destId="{EECC4E8A-67DA-AD45-B4C4-B0997E6C3784}" srcOrd="0" destOrd="0" presId="urn:microsoft.com/office/officeart/2009/3/layout/DescendingProcess"/>
    <dgm:cxn modelId="{5E6449C6-23B0-1C43-8C87-A89E19DC6146}" srcId="{73B38E3D-AB7D-774C-882E-7809174173C6}" destId="{0ECF5F33-DD9A-804C-81AA-93DE1C72CAA3}" srcOrd="4" destOrd="0" parTransId="{7A0BA68C-E184-BC4A-8D90-76DCA8F0BCC4}" sibTransId="{E4F1D14B-3E85-D348-BCD7-E18175941A11}"/>
    <dgm:cxn modelId="{4F0246DF-70F1-6446-A3FB-2C708C67F3A1}" type="presOf" srcId="{0ECF5F33-DD9A-804C-81AA-93DE1C72CAA3}" destId="{D3D4763D-7F64-3241-86B5-1BA32D175E55}" srcOrd="0" destOrd="0" presId="urn:microsoft.com/office/officeart/2009/3/layout/DescendingProcess"/>
    <dgm:cxn modelId="{6993D6EF-6003-414E-8E7B-A0EF2DC35B32}" srcId="{73B38E3D-AB7D-774C-882E-7809174173C6}" destId="{9FCF8222-EDC8-AE4A-AEED-66760522185B}" srcOrd="3" destOrd="0" parTransId="{CDB0D21C-9EDC-F64D-86D5-981788876178}" sibTransId="{01616DE7-A445-3847-8E87-06373CB401A4}"/>
    <dgm:cxn modelId="{81FBEAFA-380D-E94D-AFF5-B50D92185583}" type="presOf" srcId="{9FCF8222-EDC8-AE4A-AEED-66760522185B}" destId="{D5957E6F-5672-EF41-BB2B-3E9D89D385E7}" srcOrd="0" destOrd="0" presId="urn:microsoft.com/office/officeart/2009/3/layout/DescendingProcess"/>
    <dgm:cxn modelId="{5B392AD0-C6B5-054D-91A4-C7E9CBE2320B}" type="presParOf" srcId="{5F76D239-14E6-B844-B98D-3AAA51EAA2B7}" destId="{D0855C89-3C89-EA41-8F2A-DB5B602E0F5C}" srcOrd="0" destOrd="0" presId="urn:microsoft.com/office/officeart/2009/3/layout/DescendingProcess"/>
    <dgm:cxn modelId="{31BDAF4C-B0B1-BB44-A037-654D5782C2E7}" type="presParOf" srcId="{5F76D239-14E6-B844-B98D-3AAA51EAA2B7}" destId="{835F4BC8-F42D-8A4A-8A4B-2428D45F50CC}" srcOrd="1" destOrd="0" presId="urn:microsoft.com/office/officeart/2009/3/layout/DescendingProcess"/>
    <dgm:cxn modelId="{A3B2D938-228C-724B-9F05-DEB6A1C23C85}" type="presParOf" srcId="{5F76D239-14E6-B844-B98D-3AAA51EAA2B7}" destId="{EECC4E8A-67DA-AD45-B4C4-B0997E6C3784}" srcOrd="2" destOrd="0" presId="urn:microsoft.com/office/officeart/2009/3/layout/DescendingProcess"/>
    <dgm:cxn modelId="{81F53FA5-927A-E24A-80B7-850689250BEC}" type="presParOf" srcId="{5F76D239-14E6-B844-B98D-3AAA51EAA2B7}" destId="{B144DFC0-13FC-C14A-9611-DE7B06E49CDC}" srcOrd="3" destOrd="0" presId="urn:microsoft.com/office/officeart/2009/3/layout/DescendingProcess"/>
    <dgm:cxn modelId="{F76604D2-CCE3-D744-9BF0-953D08CB307B}" type="presParOf" srcId="{B144DFC0-13FC-C14A-9611-DE7B06E49CDC}" destId="{8162DFEF-52EC-834E-ADCB-9159DAFEAFA3}" srcOrd="0" destOrd="0" presId="urn:microsoft.com/office/officeart/2009/3/layout/DescendingProcess"/>
    <dgm:cxn modelId="{73BEBD58-2D5B-E84F-B07C-65A687A7C755}" type="presParOf" srcId="{5F76D239-14E6-B844-B98D-3AAA51EAA2B7}" destId="{305FBF07-0B89-FB43-86D5-FD30C03BC1B7}" srcOrd="4" destOrd="0" presId="urn:microsoft.com/office/officeart/2009/3/layout/DescendingProcess"/>
    <dgm:cxn modelId="{B027F182-445F-4443-BDA4-653811E55E56}" type="presParOf" srcId="{5F76D239-14E6-B844-B98D-3AAA51EAA2B7}" destId="{496CD4F2-5B96-0846-84D5-83118D976770}" srcOrd="5" destOrd="0" presId="urn:microsoft.com/office/officeart/2009/3/layout/DescendingProcess"/>
    <dgm:cxn modelId="{4C84CB80-C023-F044-8870-FE4F074A1587}" type="presParOf" srcId="{496CD4F2-5B96-0846-84D5-83118D976770}" destId="{6F75E6B8-9470-044B-919E-39D8ABB11089}" srcOrd="0" destOrd="0" presId="urn:microsoft.com/office/officeart/2009/3/layout/DescendingProcess"/>
    <dgm:cxn modelId="{8E433B85-497E-E048-B39E-2D723B19F7DA}" type="presParOf" srcId="{5F76D239-14E6-B844-B98D-3AAA51EAA2B7}" destId="{D5957E6F-5672-EF41-BB2B-3E9D89D385E7}" srcOrd="6" destOrd="0" presId="urn:microsoft.com/office/officeart/2009/3/layout/DescendingProcess"/>
    <dgm:cxn modelId="{0080E07D-D113-CF4D-A1C8-F3326215153D}" type="presParOf" srcId="{5F76D239-14E6-B844-B98D-3AAA51EAA2B7}" destId="{11485409-CAE9-E44F-A2BF-89A455CDCBD6}" srcOrd="7" destOrd="0" presId="urn:microsoft.com/office/officeart/2009/3/layout/DescendingProcess"/>
    <dgm:cxn modelId="{776A275F-C2E1-5245-93ED-2DD400492948}" type="presParOf" srcId="{11485409-CAE9-E44F-A2BF-89A455CDCBD6}" destId="{195720B7-980E-B94A-B2A8-90BED926A35B}" srcOrd="0" destOrd="0" presId="urn:microsoft.com/office/officeart/2009/3/layout/DescendingProcess"/>
    <dgm:cxn modelId="{053C7936-82F4-F541-A300-3EBC962D24A3}" type="presParOf" srcId="{5F76D239-14E6-B844-B98D-3AAA51EAA2B7}" destId="{D3D4763D-7F64-3241-86B5-1BA32D175E55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E80EC6-3FEB-7949-8C33-27A3BF6B32E6}" type="doc">
      <dgm:prSet loTypeId="urn:microsoft.com/office/officeart/2005/8/layout/radial6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5D9F3EC5-69C7-2A4B-A239-89D3A7ED63C4}">
      <dgm:prSet phldrT="[Testo]" custT="1"/>
      <dgm:spPr/>
      <dgm:t>
        <a:bodyPr/>
        <a:lstStyle/>
        <a:p>
          <a:r>
            <a:rPr lang="it-IT" sz="2400" b="1" dirty="0"/>
            <a:t>EMOZIONE:</a:t>
          </a:r>
        </a:p>
        <a:p>
          <a:r>
            <a:rPr lang="it-IT" sz="2400" b="0" dirty="0"/>
            <a:t>__________</a:t>
          </a:r>
        </a:p>
      </dgm:t>
    </dgm:pt>
    <dgm:pt modelId="{B9300AC9-65A1-EE4A-9066-E665FDE7E13D}" type="parTrans" cxnId="{C3DE26DC-4031-1444-A8F3-4E4221348FF4}">
      <dgm:prSet/>
      <dgm:spPr/>
      <dgm:t>
        <a:bodyPr/>
        <a:lstStyle/>
        <a:p>
          <a:endParaRPr lang="it-IT"/>
        </a:p>
      </dgm:t>
    </dgm:pt>
    <dgm:pt modelId="{21EF9721-38C5-5E4D-B72C-0A621D65F5C4}" type="sibTrans" cxnId="{C3DE26DC-4031-1444-A8F3-4E4221348FF4}">
      <dgm:prSet/>
      <dgm:spPr/>
      <dgm:t>
        <a:bodyPr/>
        <a:lstStyle/>
        <a:p>
          <a:endParaRPr lang="it-IT"/>
        </a:p>
      </dgm:t>
    </dgm:pt>
    <dgm:pt modelId="{EBED14DC-B1A1-A740-8DD6-4A6A50B3FCC1}">
      <dgm:prSet phldrT="[Testo]" custT="1"/>
      <dgm:spPr/>
      <dgm:t>
        <a:bodyPr/>
        <a:lstStyle/>
        <a:p>
          <a:r>
            <a:rPr lang="it-IT" sz="1200" b="1" dirty="0"/>
            <a:t>Pensiero:</a:t>
          </a:r>
        </a:p>
        <a:p>
          <a:endParaRPr lang="it-IT" sz="1200" b="1" dirty="0"/>
        </a:p>
        <a:p>
          <a:r>
            <a:rPr lang="it-IT" sz="1200" b="1" dirty="0"/>
            <a:t>_____________</a:t>
          </a:r>
        </a:p>
      </dgm:t>
    </dgm:pt>
    <dgm:pt modelId="{80B7B77B-D225-524D-8D83-1A35077D65B0}" type="parTrans" cxnId="{F9730FC2-1643-3946-845F-1C171127976A}">
      <dgm:prSet/>
      <dgm:spPr/>
      <dgm:t>
        <a:bodyPr/>
        <a:lstStyle/>
        <a:p>
          <a:endParaRPr lang="it-IT"/>
        </a:p>
      </dgm:t>
    </dgm:pt>
    <dgm:pt modelId="{4E254109-D6A3-8342-9646-85EEAE844237}" type="sibTrans" cxnId="{F9730FC2-1643-3946-845F-1C171127976A}">
      <dgm:prSet/>
      <dgm:spPr/>
      <dgm:t>
        <a:bodyPr/>
        <a:lstStyle/>
        <a:p>
          <a:endParaRPr lang="it-IT"/>
        </a:p>
      </dgm:t>
    </dgm:pt>
    <dgm:pt modelId="{BF99A1FF-3D6F-494F-8980-7F7D4DFF3CD6}">
      <dgm:prSet phldrT="[Testo]" custT="1"/>
      <dgm:spPr/>
      <dgm:t>
        <a:bodyPr/>
        <a:lstStyle/>
        <a:p>
          <a:endParaRPr lang="it-IT" sz="1200" b="1" dirty="0"/>
        </a:p>
        <a:p>
          <a:r>
            <a:rPr lang="it-IT" sz="1200" b="1" dirty="0"/>
            <a:t>Reazione Fisiologica:</a:t>
          </a:r>
        </a:p>
        <a:p>
          <a:endParaRPr lang="it-IT" sz="1200" b="1" dirty="0"/>
        </a:p>
        <a:p>
          <a:r>
            <a:rPr lang="it-IT" sz="800" dirty="0"/>
            <a:t>___________________</a:t>
          </a:r>
        </a:p>
      </dgm:t>
    </dgm:pt>
    <dgm:pt modelId="{4952E138-99CB-F545-B637-A659F90F54D3}" type="parTrans" cxnId="{C910B30F-7AC2-9A4B-A191-EE8904671A37}">
      <dgm:prSet/>
      <dgm:spPr/>
      <dgm:t>
        <a:bodyPr/>
        <a:lstStyle/>
        <a:p>
          <a:endParaRPr lang="it-IT"/>
        </a:p>
      </dgm:t>
    </dgm:pt>
    <dgm:pt modelId="{FCA492E4-21D7-BE42-A097-6F413628A1C2}" type="sibTrans" cxnId="{C910B30F-7AC2-9A4B-A191-EE8904671A37}">
      <dgm:prSet/>
      <dgm:spPr/>
      <dgm:t>
        <a:bodyPr/>
        <a:lstStyle/>
        <a:p>
          <a:endParaRPr lang="it-IT"/>
        </a:p>
      </dgm:t>
    </dgm:pt>
    <dgm:pt modelId="{000475B3-B51E-074F-8F09-2FDA451A7AF5}">
      <dgm:prSet phldrT="[Testo]" custT="1"/>
      <dgm:spPr/>
      <dgm:t>
        <a:bodyPr/>
        <a:lstStyle/>
        <a:p>
          <a:r>
            <a:rPr lang="it-IT" sz="1200" b="1" dirty="0"/>
            <a:t>Reazione Comportamentale:</a:t>
          </a:r>
        </a:p>
        <a:p>
          <a:endParaRPr lang="it-IT" sz="1000" dirty="0"/>
        </a:p>
        <a:p>
          <a:r>
            <a:rPr lang="it-IT" sz="1000" dirty="0"/>
            <a:t>_______________</a:t>
          </a:r>
        </a:p>
      </dgm:t>
    </dgm:pt>
    <dgm:pt modelId="{EFD0A8E5-3983-074D-9846-552E08EE8877}" type="parTrans" cxnId="{D9B21F79-647E-CA4E-93A2-6568A81560EE}">
      <dgm:prSet/>
      <dgm:spPr/>
      <dgm:t>
        <a:bodyPr/>
        <a:lstStyle/>
        <a:p>
          <a:endParaRPr lang="it-IT"/>
        </a:p>
      </dgm:t>
    </dgm:pt>
    <dgm:pt modelId="{57BA24FA-1E14-0F4E-A24C-5FFB13C97EFE}" type="sibTrans" cxnId="{D9B21F79-647E-CA4E-93A2-6568A81560EE}">
      <dgm:prSet/>
      <dgm:spPr/>
      <dgm:t>
        <a:bodyPr/>
        <a:lstStyle/>
        <a:p>
          <a:endParaRPr lang="it-IT"/>
        </a:p>
      </dgm:t>
    </dgm:pt>
    <dgm:pt modelId="{5C181027-DE63-C74F-A611-7755CD3F2BEB}" type="pres">
      <dgm:prSet presAssocID="{D9E80EC6-3FEB-7949-8C33-27A3BF6B32E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780710B-42EC-6C4C-B8C9-F9A3947DB210}" type="pres">
      <dgm:prSet presAssocID="{5D9F3EC5-69C7-2A4B-A239-89D3A7ED63C4}" presName="centerShape" presStyleLbl="node0" presStyleIdx="0" presStyleCnt="1" custScaleX="117916"/>
      <dgm:spPr/>
    </dgm:pt>
    <dgm:pt modelId="{E4F21BCE-77C4-DB4B-9916-43F30FCEDE2A}" type="pres">
      <dgm:prSet presAssocID="{EBED14DC-B1A1-A740-8DD6-4A6A50B3FCC1}" presName="node" presStyleLbl="node1" presStyleIdx="0" presStyleCnt="3" custScaleX="119100" custScaleY="105336">
        <dgm:presLayoutVars>
          <dgm:bulletEnabled val="1"/>
        </dgm:presLayoutVars>
      </dgm:prSet>
      <dgm:spPr/>
    </dgm:pt>
    <dgm:pt modelId="{4D37FA4D-4C4B-094C-B2E6-02DAB69A286A}" type="pres">
      <dgm:prSet presAssocID="{EBED14DC-B1A1-A740-8DD6-4A6A50B3FCC1}" presName="dummy" presStyleCnt="0"/>
      <dgm:spPr/>
    </dgm:pt>
    <dgm:pt modelId="{4BEEC61C-5EB4-1141-B6E9-9E5D34DE9BD6}" type="pres">
      <dgm:prSet presAssocID="{4E254109-D6A3-8342-9646-85EEAE844237}" presName="sibTrans" presStyleLbl="sibTrans2D1" presStyleIdx="0" presStyleCnt="3"/>
      <dgm:spPr/>
    </dgm:pt>
    <dgm:pt modelId="{4168141A-3997-2949-B79A-27D7F6CD584D}" type="pres">
      <dgm:prSet presAssocID="{BF99A1FF-3D6F-494F-8980-7F7D4DFF3CD6}" presName="node" presStyleLbl="node1" presStyleIdx="1" presStyleCnt="3" custScaleX="121883" custScaleY="107222">
        <dgm:presLayoutVars>
          <dgm:bulletEnabled val="1"/>
        </dgm:presLayoutVars>
      </dgm:prSet>
      <dgm:spPr/>
    </dgm:pt>
    <dgm:pt modelId="{7602EDF1-33D1-8540-951B-C3F1116634D8}" type="pres">
      <dgm:prSet presAssocID="{BF99A1FF-3D6F-494F-8980-7F7D4DFF3CD6}" presName="dummy" presStyleCnt="0"/>
      <dgm:spPr/>
    </dgm:pt>
    <dgm:pt modelId="{2F2C755C-055E-384F-B2C0-7670107C652B}" type="pres">
      <dgm:prSet presAssocID="{FCA492E4-21D7-BE42-A097-6F413628A1C2}" presName="sibTrans" presStyleLbl="sibTrans2D1" presStyleIdx="1" presStyleCnt="3"/>
      <dgm:spPr/>
    </dgm:pt>
    <dgm:pt modelId="{9258AAC5-45C9-564A-B2E4-65FDC362B93A}" type="pres">
      <dgm:prSet presAssocID="{000475B3-B51E-074F-8F09-2FDA451A7AF5}" presName="node" presStyleLbl="node1" presStyleIdx="2" presStyleCnt="3" custScaleX="123678" custScaleY="109890">
        <dgm:presLayoutVars>
          <dgm:bulletEnabled val="1"/>
        </dgm:presLayoutVars>
      </dgm:prSet>
      <dgm:spPr/>
    </dgm:pt>
    <dgm:pt modelId="{9DF9B077-DE4A-324F-8F0B-186A03E472FD}" type="pres">
      <dgm:prSet presAssocID="{000475B3-B51E-074F-8F09-2FDA451A7AF5}" presName="dummy" presStyleCnt="0"/>
      <dgm:spPr/>
    </dgm:pt>
    <dgm:pt modelId="{E2D2D6A1-9BB9-5D42-A3CB-421D7B0E8960}" type="pres">
      <dgm:prSet presAssocID="{57BA24FA-1E14-0F4E-A24C-5FFB13C97EFE}" presName="sibTrans" presStyleLbl="sibTrans2D1" presStyleIdx="2" presStyleCnt="3"/>
      <dgm:spPr/>
    </dgm:pt>
  </dgm:ptLst>
  <dgm:cxnLst>
    <dgm:cxn modelId="{C910B30F-7AC2-9A4B-A191-EE8904671A37}" srcId="{5D9F3EC5-69C7-2A4B-A239-89D3A7ED63C4}" destId="{BF99A1FF-3D6F-494F-8980-7F7D4DFF3CD6}" srcOrd="1" destOrd="0" parTransId="{4952E138-99CB-F545-B637-A659F90F54D3}" sibTransId="{FCA492E4-21D7-BE42-A097-6F413628A1C2}"/>
    <dgm:cxn modelId="{DA68D730-B3B7-9A41-B22C-BD83803B0F61}" type="presOf" srcId="{4E254109-D6A3-8342-9646-85EEAE844237}" destId="{4BEEC61C-5EB4-1141-B6E9-9E5D34DE9BD6}" srcOrd="0" destOrd="0" presId="urn:microsoft.com/office/officeart/2005/8/layout/radial6"/>
    <dgm:cxn modelId="{9C794638-E15A-1246-8316-79B8A946BB85}" type="presOf" srcId="{5D9F3EC5-69C7-2A4B-A239-89D3A7ED63C4}" destId="{6780710B-42EC-6C4C-B8C9-F9A3947DB210}" srcOrd="0" destOrd="0" presId="urn:microsoft.com/office/officeart/2005/8/layout/radial6"/>
    <dgm:cxn modelId="{F9D29754-052A-AC46-9635-A0CE35C6DFE9}" type="presOf" srcId="{BF99A1FF-3D6F-494F-8980-7F7D4DFF3CD6}" destId="{4168141A-3997-2949-B79A-27D7F6CD584D}" srcOrd="0" destOrd="0" presId="urn:microsoft.com/office/officeart/2005/8/layout/radial6"/>
    <dgm:cxn modelId="{D9B21F79-647E-CA4E-93A2-6568A81560EE}" srcId="{5D9F3EC5-69C7-2A4B-A239-89D3A7ED63C4}" destId="{000475B3-B51E-074F-8F09-2FDA451A7AF5}" srcOrd="2" destOrd="0" parTransId="{EFD0A8E5-3983-074D-9846-552E08EE8877}" sibTransId="{57BA24FA-1E14-0F4E-A24C-5FFB13C97EFE}"/>
    <dgm:cxn modelId="{BB0BAD7E-B340-9D4F-82E3-388140B1A9B2}" type="presOf" srcId="{000475B3-B51E-074F-8F09-2FDA451A7AF5}" destId="{9258AAC5-45C9-564A-B2E4-65FDC362B93A}" srcOrd="0" destOrd="0" presId="urn:microsoft.com/office/officeart/2005/8/layout/radial6"/>
    <dgm:cxn modelId="{F3E5D87E-9F93-A140-8C9A-B204C24F4385}" type="presOf" srcId="{FCA492E4-21D7-BE42-A097-6F413628A1C2}" destId="{2F2C755C-055E-384F-B2C0-7670107C652B}" srcOrd="0" destOrd="0" presId="urn:microsoft.com/office/officeart/2005/8/layout/radial6"/>
    <dgm:cxn modelId="{1F3B4E80-945A-6B42-8B48-C16C63C37AA6}" type="presOf" srcId="{EBED14DC-B1A1-A740-8DD6-4A6A50B3FCC1}" destId="{E4F21BCE-77C4-DB4B-9916-43F30FCEDE2A}" srcOrd="0" destOrd="0" presId="urn:microsoft.com/office/officeart/2005/8/layout/radial6"/>
    <dgm:cxn modelId="{7EADB299-65B2-1A43-A9F8-1E25F8DFA53F}" type="presOf" srcId="{57BA24FA-1E14-0F4E-A24C-5FFB13C97EFE}" destId="{E2D2D6A1-9BB9-5D42-A3CB-421D7B0E8960}" srcOrd="0" destOrd="0" presId="urn:microsoft.com/office/officeart/2005/8/layout/radial6"/>
    <dgm:cxn modelId="{F9730FC2-1643-3946-845F-1C171127976A}" srcId="{5D9F3EC5-69C7-2A4B-A239-89D3A7ED63C4}" destId="{EBED14DC-B1A1-A740-8DD6-4A6A50B3FCC1}" srcOrd="0" destOrd="0" parTransId="{80B7B77B-D225-524D-8D83-1A35077D65B0}" sibTransId="{4E254109-D6A3-8342-9646-85EEAE844237}"/>
    <dgm:cxn modelId="{C3DE26DC-4031-1444-A8F3-4E4221348FF4}" srcId="{D9E80EC6-3FEB-7949-8C33-27A3BF6B32E6}" destId="{5D9F3EC5-69C7-2A4B-A239-89D3A7ED63C4}" srcOrd="0" destOrd="0" parTransId="{B9300AC9-65A1-EE4A-9066-E665FDE7E13D}" sibTransId="{21EF9721-38C5-5E4D-B72C-0A621D65F5C4}"/>
    <dgm:cxn modelId="{2AE408F7-7C94-734E-BEC6-0E89813E79B3}" type="presOf" srcId="{D9E80EC6-3FEB-7949-8C33-27A3BF6B32E6}" destId="{5C181027-DE63-C74F-A611-7755CD3F2BEB}" srcOrd="0" destOrd="0" presId="urn:microsoft.com/office/officeart/2005/8/layout/radial6"/>
    <dgm:cxn modelId="{D46D7E8E-84BF-FA42-A570-18CE638C7F65}" type="presParOf" srcId="{5C181027-DE63-C74F-A611-7755CD3F2BEB}" destId="{6780710B-42EC-6C4C-B8C9-F9A3947DB210}" srcOrd="0" destOrd="0" presId="urn:microsoft.com/office/officeart/2005/8/layout/radial6"/>
    <dgm:cxn modelId="{0A1D4A10-4E18-0241-9BEC-0F53C0A07249}" type="presParOf" srcId="{5C181027-DE63-C74F-A611-7755CD3F2BEB}" destId="{E4F21BCE-77C4-DB4B-9916-43F30FCEDE2A}" srcOrd="1" destOrd="0" presId="urn:microsoft.com/office/officeart/2005/8/layout/radial6"/>
    <dgm:cxn modelId="{DC604E5B-5038-0442-AC97-63278562F427}" type="presParOf" srcId="{5C181027-DE63-C74F-A611-7755CD3F2BEB}" destId="{4D37FA4D-4C4B-094C-B2E6-02DAB69A286A}" srcOrd="2" destOrd="0" presId="urn:microsoft.com/office/officeart/2005/8/layout/radial6"/>
    <dgm:cxn modelId="{45C1DFBD-663A-A84C-88D7-6F38CEF15610}" type="presParOf" srcId="{5C181027-DE63-C74F-A611-7755CD3F2BEB}" destId="{4BEEC61C-5EB4-1141-B6E9-9E5D34DE9BD6}" srcOrd="3" destOrd="0" presId="urn:microsoft.com/office/officeart/2005/8/layout/radial6"/>
    <dgm:cxn modelId="{1C7BFFD9-17C1-1C4D-AB09-455A30F13BD9}" type="presParOf" srcId="{5C181027-DE63-C74F-A611-7755CD3F2BEB}" destId="{4168141A-3997-2949-B79A-27D7F6CD584D}" srcOrd="4" destOrd="0" presId="urn:microsoft.com/office/officeart/2005/8/layout/radial6"/>
    <dgm:cxn modelId="{8D47CF2C-CBB3-844D-96CD-624945D38EBE}" type="presParOf" srcId="{5C181027-DE63-C74F-A611-7755CD3F2BEB}" destId="{7602EDF1-33D1-8540-951B-C3F1116634D8}" srcOrd="5" destOrd="0" presId="urn:microsoft.com/office/officeart/2005/8/layout/radial6"/>
    <dgm:cxn modelId="{E3D55CE0-B1F6-D449-B963-01F888EB8B80}" type="presParOf" srcId="{5C181027-DE63-C74F-A611-7755CD3F2BEB}" destId="{2F2C755C-055E-384F-B2C0-7670107C652B}" srcOrd="6" destOrd="0" presId="urn:microsoft.com/office/officeart/2005/8/layout/radial6"/>
    <dgm:cxn modelId="{6BDE74B2-BA39-FF4F-9D9F-F28BECA64FBB}" type="presParOf" srcId="{5C181027-DE63-C74F-A611-7755CD3F2BEB}" destId="{9258AAC5-45C9-564A-B2E4-65FDC362B93A}" srcOrd="7" destOrd="0" presId="urn:microsoft.com/office/officeart/2005/8/layout/radial6"/>
    <dgm:cxn modelId="{4723CDD6-0F8D-B84B-844B-A78537CCE2F5}" type="presParOf" srcId="{5C181027-DE63-C74F-A611-7755CD3F2BEB}" destId="{9DF9B077-DE4A-324F-8F0B-186A03E472FD}" srcOrd="8" destOrd="0" presId="urn:microsoft.com/office/officeart/2005/8/layout/radial6"/>
    <dgm:cxn modelId="{41585F58-30EE-FA47-9F7C-42EE01CD59A4}" type="presParOf" srcId="{5C181027-DE63-C74F-A611-7755CD3F2BEB}" destId="{E2D2D6A1-9BB9-5D42-A3CB-421D7B0E8960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E80EC6-3FEB-7949-8C33-27A3BF6B32E6}" type="doc">
      <dgm:prSet loTypeId="urn:microsoft.com/office/officeart/2005/8/layout/radial6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5D9F3EC5-69C7-2A4B-A239-89D3A7ED63C4}">
      <dgm:prSet phldrT="[Testo]" custT="1"/>
      <dgm:spPr/>
      <dgm:t>
        <a:bodyPr/>
        <a:lstStyle/>
        <a:p>
          <a:r>
            <a:rPr lang="it-IT" sz="2400" b="1" dirty="0"/>
            <a:t>EMOZIONE:</a:t>
          </a:r>
        </a:p>
        <a:p>
          <a:r>
            <a:rPr lang="it-IT" sz="2400" i="1" dirty="0"/>
            <a:t>Tristezza</a:t>
          </a:r>
        </a:p>
      </dgm:t>
    </dgm:pt>
    <dgm:pt modelId="{B9300AC9-65A1-EE4A-9066-E665FDE7E13D}" type="parTrans" cxnId="{C3DE26DC-4031-1444-A8F3-4E4221348FF4}">
      <dgm:prSet/>
      <dgm:spPr/>
      <dgm:t>
        <a:bodyPr/>
        <a:lstStyle/>
        <a:p>
          <a:endParaRPr lang="it-IT"/>
        </a:p>
      </dgm:t>
    </dgm:pt>
    <dgm:pt modelId="{21EF9721-38C5-5E4D-B72C-0A621D65F5C4}" type="sibTrans" cxnId="{C3DE26DC-4031-1444-A8F3-4E4221348FF4}">
      <dgm:prSet/>
      <dgm:spPr/>
      <dgm:t>
        <a:bodyPr/>
        <a:lstStyle/>
        <a:p>
          <a:endParaRPr lang="it-IT"/>
        </a:p>
      </dgm:t>
    </dgm:pt>
    <dgm:pt modelId="{EBED14DC-B1A1-A740-8DD6-4A6A50B3FCC1}">
      <dgm:prSet phldrT="[Testo]" custT="1"/>
      <dgm:spPr/>
      <dgm:t>
        <a:bodyPr/>
        <a:lstStyle/>
        <a:p>
          <a:r>
            <a:rPr lang="it-IT" sz="1200" b="1" dirty="0"/>
            <a:t>Pensiero:</a:t>
          </a:r>
        </a:p>
        <a:p>
          <a:r>
            <a:rPr lang="it-IT" sz="1100" i="1" dirty="0"/>
            <a:t>«Sono proprio un incapace…»</a:t>
          </a:r>
        </a:p>
      </dgm:t>
    </dgm:pt>
    <dgm:pt modelId="{80B7B77B-D225-524D-8D83-1A35077D65B0}" type="parTrans" cxnId="{F9730FC2-1643-3946-845F-1C171127976A}">
      <dgm:prSet/>
      <dgm:spPr/>
      <dgm:t>
        <a:bodyPr/>
        <a:lstStyle/>
        <a:p>
          <a:endParaRPr lang="it-IT"/>
        </a:p>
      </dgm:t>
    </dgm:pt>
    <dgm:pt modelId="{4E254109-D6A3-8342-9646-85EEAE844237}" type="sibTrans" cxnId="{F9730FC2-1643-3946-845F-1C171127976A}">
      <dgm:prSet/>
      <dgm:spPr/>
      <dgm:t>
        <a:bodyPr/>
        <a:lstStyle/>
        <a:p>
          <a:endParaRPr lang="it-IT"/>
        </a:p>
      </dgm:t>
    </dgm:pt>
    <dgm:pt modelId="{BF99A1FF-3D6F-494F-8980-7F7D4DFF3CD6}">
      <dgm:prSet phldrT="[Testo]" custT="1"/>
      <dgm:spPr/>
      <dgm:t>
        <a:bodyPr/>
        <a:lstStyle/>
        <a:p>
          <a:endParaRPr lang="it-IT" sz="1200" b="1" dirty="0"/>
        </a:p>
        <a:p>
          <a:endParaRPr lang="it-IT" sz="1200" b="1" dirty="0"/>
        </a:p>
        <a:p>
          <a:r>
            <a:rPr lang="it-IT" sz="1200" b="1" dirty="0"/>
            <a:t>Reazione Fisiologica:</a:t>
          </a:r>
        </a:p>
        <a:p>
          <a:r>
            <a:rPr lang="it-IT" sz="1100" dirty="0"/>
            <a:t>- Sudare</a:t>
          </a:r>
        </a:p>
        <a:p>
          <a:r>
            <a:rPr lang="it-IT" sz="1100" dirty="0"/>
            <a:t>- Tremare</a:t>
          </a:r>
        </a:p>
        <a:p>
          <a:r>
            <a:rPr lang="it-IT" sz="1100" dirty="0"/>
            <a:t>- Cuore che batte forte</a:t>
          </a:r>
        </a:p>
        <a:p>
          <a:r>
            <a:rPr lang="it-IT" sz="1100" dirty="0"/>
            <a:t>- Rossore alle guance</a:t>
          </a:r>
        </a:p>
        <a:p>
          <a:r>
            <a:rPr lang="it-IT" sz="1000" dirty="0"/>
            <a:t>….</a:t>
          </a:r>
        </a:p>
        <a:p>
          <a:endParaRPr lang="it-IT" sz="800" dirty="0"/>
        </a:p>
      </dgm:t>
    </dgm:pt>
    <dgm:pt modelId="{4952E138-99CB-F545-B637-A659F90F54D3}" type="parTrans" cxnId="{C910B30F-7AC2-9A4B-A191-EE8904671A37}">
      <dgm:prSet/>
      <dgm:spPr/>
      <dgm:t>
        <a:bodyPr/>
        <a:lstStyle/>
        <a:p>
          <a:endParaRPr lang="it-IT"/>
        </a:p>
      </dgm:t>
    </dgm:pt>
    <dgm:pt modelId="{FCA492E4-21D7-BE42-A097-6F413628A1C2}" type="sibTrans" cxnId="{C910B30F-7AC2-9A4B-A191-EE8904671A37}">
      <dgm:prSet/>
      <dgm:spPr/>
      <dgm:t>
        <a:bodyPr/>
        <a:lstStyle/>
        <a:p>
          <a:endParaRPr lang="it-IT"/>
        </a:p>
      </dgm:t>
    </dgm:pt>
    <dgm:pt modelId="{000475B3-B51E-074F-8F09-2FDA451A7AF5}">
      <dgm:prSet phldrT="[Testo]" custT="1"/>
      <dgm:spPr/>
      <dgm:t>
        <a:bodyPr/>
        <a:lstStyle/>
        <a:p>
          <a:r>
            <a:rPr lang="it-IT" sz="1200" b="1" dirty="0"/>
            <a:t>Reazione Comportamentale:</a:t>
          </a:r>
        </a:p>
        <a:p>
          <a:r>
            <a:rPr lang="it-IT" sz="1100" dirty="0"/>
            <a:t>- Piangere</a:t>
          </a:r>
        </a:p>
        <a:p>
          <a:r>
            <a:rPr lang="it-IT" sz="1100" dirty="0"/>
            <a:t>- Rispondere male </a:t>
          </a:r>
        </a:p>
        <a:p>
          <a:r>
            <a:rPr lang="it-IT" sz="1100" dirty="0"/>
            <a:t>- Isolarsi</a:t>
          </a:r>
        </a:p>
        <a:p>
          <a:r>
            <a:rPr lang="it-IT" sz="1000" dirty="0"/>
            <a:t>….</a:t>
          </a:r>
        </a:p>
      </dgm:t>
    </dgm:pt>
    <dgm:pt modelId="{EFD0A8E5-3983-074D-9846-552E08EE8877}" type="parTrans" cxnId="{D9B21F79-647E-CA4E-93A2-6568A81560EE}">
      <dgm:prSet/>
      <dgm:spPr/>
      <dgm:t>
        <a:bodyPr/>
        <a:lstStyle/>
        <a:p>
          <a:endParaRPr lang="it-IT"/>
        </a:p>
      </dgm:t>
    </dgm:pt>
    <dgm:pt modelId="{57BA24FA-1E14-0F4E-A24C-5FFB13C97EFE}" type="sibTrans" cxnId="{D9B21F79-647E-CA4E-93A2-6568A81560EE}">
      <dgm:prSet/>
      <dgm:spPr/>
      <dgm:t>
        <a:bodyPr/>
        <a:lstStyle/>
        <a:p>
          <a:endParaRPr lang="it-IT"/>
        </a:p>
      </dgm:t>
    </dgm:pt>
    <dgm:pt modelId="{5C181027-DE63-C74F-A611-7755CD3F2BEB}" type="pres">
      <dgm:prSet presAssocID="{D9E80EC6-3FEB-7949-8C33-27A3BF6B32E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780710B-42EC-6C4C-B8C9-F9A3947DB210}" type="pres">
      <dgm:prSet presAssocID="{5D9F3EC5-69C7-2A4B-A239-89D3A7ED63C4}" presName="centerShape" presStyleLbl="node0" presStyleIdx="0" presStyleCnt="1" custScaleX="117916"/>
      <dgm:spPr/>
    </dgm:pt>
    <dgm:pt modelId="{E4F21BCE-77C4-DB4B-9916-43F30FCEDE2A}" type="pres">
      <dgm:prSet presAssocID="{EBED14DC-B1A1-A740-8DD6-4A6A50B3FCC1}" presName="node" presStyleLbl="node1" presStyleIdx="0" presStyleCnt="3" custScaleX="119100" custScaleY="105336">
        <dgm:presLayoutVars>
          <dgm:bulletEnabled val="1"/>
        </dgm:presLayoutVars>
      </dgm:prSet>
      <dgm:spPr/>
    </dgm:pt>
    <dgm:pt modelId="{4D37FA4D-4C4B-094C-B2E6-02DAB69A286A}" type="pres">
      <dgm:prSet presAssocID="{EBED14DC-B1A1-A740-8DD6-4A6A50B3FCC1}" presName="dummy" presStyleCnt="0"/>
      <dgm:spPr/>
    </dgm:pt>
    <dgm:pt modelId="{4BEEC61C-5EB4-1141-B6E9-9E5D34DE9BD6}" type="pres">
      <dgm:prSet presAssocID="{4E254109-D6A3-8342-9646-85EEAE844237}" presName="sibTrans" presStyleLbl="sibTrans2D1" presStyleIdx="0" presStyleCnt="3"/>
      <dgm:spPr/>
    </dgm:pt>
    <dgm:pt modelId="{4168141A-3997-2949-B79A-27D7F6CD584D}" type="pres">
      <dgm:prSet presAssocID="{BF99A1FF-3D6F-494F-8980-7F7D4DFF3CD6}" presName="node" presStyleLbl="node1" presStyleIdx="1" presStyleCnt="3" custScaleX="121883" custScaleY="107222">
        <dgm:presLayoutVars>
          <dgm:bulletEnabled val="1"/>
        </dgm:presLayoutVars>
      </dgm:prSet>
      <dgm:spPr/>
    </dgm:pt>
    <dgm:pt modelId="{7602EDF1-33D1-8540-951B-C3F1116634D8}" type="pres">
      <dgm:prSet presAssocID="{BF99A1FF-3D6F-494F-8980-7F7D4DFF3CD6}" presName="dummy" presStyleCnt="0"/>
      <dgm:spPr/>
    </dgm:pt>
    <dgm:pt modelId="{2F2C755C-055E-384F-B2C0-7670107C652B}" type="pres">
      <dgm:prSet presAssocID="{FCA492E4-21D7-BE42-A097-6F413628A1C2}" presName="sibTrans" presStyleLbl="sibTrans2D1" presStyleIdx="1" presStyleCnt="3"/>
      <dgm:spPr/>
    </dgm:pt>
    <dgm:pt modelId="{9258AAC5-45C9-564A-B2E4-65FDC362B93A}" type="pres">
      <dgm:prSet presAssocID="{000475B3-B51E-074F-8F09-2FDA451A7AF5}" presName="node" presStyleLbl="node1" presStyleIdx="2" presStyleCnt="3" custScaleX="123678" custScaleY="109890">
        <dgm:presLayoutVars>
          <dgm:bulletEnabled val="1"/>
        </dgm:presLayoutVars>
      </dgm:prSet>
      <dgm:spPr/>
    </dgm:pt>
    <dgm:pt modelId="{9DF9B077-DE4A-324F-8F0B-186A03E472FD}" type="pres">
      <dgm:prSet presAssocID="{000475B3-B51E-074F-8F09-2FDA451A7AF5}" presName="dummy" presStyleCnt="0"/>
      <dgm:spPr/>
    </dgm:pt>
    <dgm:pt modelId="{E2D2D6A1-9BB9-5D42-A3CB-421D7B0E8960}" type="pres">
      <dgm:prSet presAssocID="{57BA24FA-1E14-0F4E-A24C-5FFB13C97EFE}" presName="sibTrans" presStyleLbl="sibTrans2D1" presStyleIdx="2" presStyleCnt="3"/>
      <dgm:spPr/>
    </dgm:pt>
  </dgm:ptLst>
  <dgm:cxnLst>
    <dgm:cxn modelId="{C910B30F-7AC2-9A4B-A191-EE8904671A37}" srcId="{5D9F3EC5-69C7-2A4B-A239-89D3A7ED63C4}" destId="{BF99A1FF-3D6F-494F-8980-7F7D4DFF3CD6}" srcOrd="1" destOrd="0" parTransId="{4952E138-99CB-F545-B637-A659F90F54D3}" sibTransId="{FCA492E4-21D7-BE42-A097-6F413628A1C2}"/>
    <dgm:cxn modelId="{DA68D730-B3B7-9A41-B22C-BD83803B0F61}" type="presOf" srcId="{4E254109-D6A3-8342-9646-85EEAE844237}" destId="{4BEEC61C-5EB4-1141-B6E9-9E5D34DE9BD6}" srcOrd="0" destOrd="0" presId="urn:microsoft.com/office/officeart/2005/8/layout/radial6"/>
    <dgm:cxn modelId="{9C794638-E15A-1246-8316-79B8A946BB85}" type="presOf" srcId="{5D9F3EC5-69C7-2A4B-A239-89D3A7ED63C4}" destId="{6780710B-42EC-6C4C-B8C9-F9A3947DB210}" srcOrd="0" destOrd="0" presId="urn:microsoft.com/office/officeart/2005/8/layout/radial6"/>
    <dgm:cxn modelId="{F9D29754-052A-AC46-9635-A0CE35C6DFE9}" type="presOf" srcId="{BF99A1FF-3D6F-494F-8980-7F7D4DFF3CD6}" destId="{4168141A-3997-2949-B79A-27D7F6CD584D}" srcOrd="0" destOrd="0" presId="urn:microsoft.com/office/officeart/2005/8/layout/radial6"/>
    <dgm:cxn modelId="{D9B21F79-647E-CA4E-93A2-6568A81560EE}" srcId="{5D9F3EC5-69C7-2A4B-A239-89D3A7ED63C4}" destId="{000475B3-B51E-074F-8F09-2FDA451A7AF5}" srcOrd="2" destOrd="0" parTransId="{EFD0A8E5-3983-074D-9846-552E08EE8877}" sibTransId="{57BA24FA-1E14-0F4E-A24C-5FFB13C97EFE}"/>
    <dgm:cxn modelId="{BB0BAD7E-B340-9D4F-82E3-388140B1A9B2}" type="presOf" srcId="{000475B3-B51E-074F-8F09-2FDA451A7AF5}" destId="{9258AAC5-45C9-564A-B2E4-65FDC362B93A}" srcOrd="0" destOrd="0" presId="urn:microsoft.com/office/officeart/2005/8/layout/radial6"/>
    <dgm:cxn modelId="{F3E5D87E-9F93-A140-8C9A-B204C24F4385}" type="presOf" srcId="{FCA492E4-21D7-BE42-A097-6F413628A1C2}" destId="{2F2C755C-055E-384F-B2C0-7670107C652B}" srcOrd="0" destOrd="0" presId="urn:microsoft.com/office/officeart/2005/8/layout/radial6"/>
    <dgm:cxn modelId="{1F3B4E80-945A-6B42-8B48-C16C63C37AA6}" type="presOf" srcId="{EBED14DC-B1A1-A740-8DD6-4A6A50B3FCC1}" destId="{E4F21BCE-77C4-DB4B-9916-43F30FCEDE2A}" srcOrd="0" destOrd="0" presId="urn:microsoft.com/office/officeart/2005/8/layout/radial6"/>
    <dgm:cxn modelId="{7EADB299-65B2-1A43-A9F8-1E25F8DFA53F}" type="presOf" srcId="{57BA24FA-1E14-0F4E-A24C-5FFB13C97EFE}" destId="{E2D2D6A1-9BB9-5D42-A3CB-421D7B0E8960}" srcOrd="0" destOrd="0" presId="urn:microsoft.com/office/officeart/2005/8/layout/radial6"/>
    <dgm:cxn modelId="{F9730FC2-1643-3946-845F-1C171127976A}" srcId="{5D9F3EC5-69C7-2A4B-A239-89D3A7ED63C4}" destId="{EBED14DC-B1A1-A740-8DD6-4A6A50B3FCC1}" srcOrd="0" destOrd="0" parTransId="{80B7B77B-D225-524D-8D83-1A35077D65B0}" sibTransId="{4E254109-D6A3-8342-9646-85EEAE844237}"/>
    <dgm:cxn modelId="{C3DE26DC-4031-1444-A8F3-4E4221348FF4}" srcId="{D9E80EC6-3FEB-7949-8C33-27A3BF6B32E6}" destId="{5D9F3EC5-69C7-2A4B-A239-89D3A7ED63C4}" srcOrd="0" destOrd="0" parTransId="{B9300AC9-65A1-EE4A-9066-E665FDE7E13D}" sibTransId="{21EF9721-38C5-5E4D-B72C-0A621D65F5C4}"/>
    <dgm:cxn modelId="{2AE408F7-7C94-734E-BEC6-0E89813E79B3}" type="presOf" srcId="{D9E80EC6-3FEB-7949-8C33-27A3BF6B32E6}" destId="{5C181027-DE63-C74F-A611-7755CD3F2BEB}" srcOrd="0" destOrd="0" presId="urn:microsoft.com/office/officeart/2005/8/layout/radial6"/>
    <dgm:cxn modelId="{D46D7E8E-84BF-FA42-A570-18CE638C7F65}" type="presParOf" srcId="{5C181027-DE63-C74F-A611-7755CD3F2BEB}" destId="{6780710B-42EC-6C4C-B8C9-F9A3947DB210}" srcOrd="0" destOrd="0" presId="urn:microsoft.com/office/officeart/2005/8/layout/radial6"/>
    <dgm:cxn modelId="{0A1D4A10-4E18-0241-9BEC-0F53C0A07249}" type="presParOf" srcId="{5C181027-DE63-C74F-A611-7755CD3F2BEB}" destId="{E4F21BCE-77C4-DB4B-9916-43F30FCEDE2A}" srcOrd="1" destOrd="0" presId="urn:microsoft.com/office/officeart/2005/8/layout/radial6"/>
    <dgm:cxn modelId="{DC604E5B-5038-0442-AC97-63278562F427}" type="presParOf" srcId="{5C181027-DE63-C74F-A611-7755CD3F2BEB}" destId="{4D37FA4D-4C4B-094C-B2E6-02DAB69A286A}" srcOrd="2" destOrd="0" presId="urn:microsoft.com/office/officeart/2005/8/layout/radial6"/>
    <dgm:cxn modelId="{45C1DFBD-663A-A84C-88D7-6F38CEF15610}" type="presParOf" srcId="{5C181027-DE63-C74F-A611-7755CD3F2BEB}" destId="{4BEEC61C-5EB4-1141-B6E9-9E5D34DE9BD6}" srcOrd="3" destOrd="0" presId="urn:microsoft.com/office/officeart/2005/8/layout/radial6"/>
    <dgm:cxn modelId="{1C7BFFD9-17C1-1C4D-AB09-455A30F13BD9}" type="presParOf" srcId="{5C181027-DE63-C74F-A611-7755CD3F2BEB}" destId="{4168141A-3997-2949-B79A-27D7F6CD584D}" srcOrd="4" destOrd="0" presId="urn:microsoft.com/office/officeart/2005/8/layout/radial6"/>
    <dgm:cxn modelId="{8D47CF2C-CBB3-844D-96CD-624945D38EBE}" type="presParOf" srcId="{5C181027-DE63-C74F-A611-7755CD3F2BEB}" destId="{7602EDF1-33D1-8540-951B-C3F1116634D8}" srcOrd="5" destOrd="0" presId="urn:microsoft.com/office/officeart/2005/8/layout/radial6"/>
    <dgm:cxn modelId="{E3D55CE0-B1F6-D449-B963-01F888EB8B80}" type="presParOf" srcId="{5C181027-DE63-C74F-A611-7755CD3F2BEB}" destId="{2F2C755C-055E-384F-B2C0-7670107C652B}" srcOrd="6" destOrd="0" presId="urn:microsoft.com/office/officeart/2005/8/layout/radial6"/>
    <dgm:cxn modelId="{6BDE74B2-BA39-FF4F-9D9F-F28BECA64FBB}" type="presParOf" srcId="{5C181027-DE63-C74F-A611-7755CD3F2BEB}" destId="{9258AAC5-45C9-564A-B2E4-65FDC362B93A}" srcOrd="7" destOrd="0" presId="urn:microsoft.com/office/officeart/2005/8/layout/radial6"/>
    <dgm:cxn modelId="{4723CDD6-0F8D-B84B-844B-A78537CCE2F5}" type="presParOf" srcId="{5C181027-DE63-C74F-A611-7755CD3F2BEB}" destId="{9DF9B077-DE4A-324F-8F0B-186A03E472FD}" srcOrd="8" destOrd="0" presId="urn:microsoft.com/office/officeart/2005/8/layout/radial6"/>
    <dgm:cxn modelId="{41585F58-30EE-FA47-9F7C-42EE01CD59A4}" type="presParOf" srcId="{5C181027-DE63-C74F-A611-7755CD3F2BEB}" destId="{E2D2D6A1-9BB9-5D42-A3CB-421D7B0E8960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B20A0D-FA43-FA49-BD87-4B3DD1381167}" type="doc">
      <dgm:prSet loTypeId="urn:microsoft.com/office/officeart/2009/layout/CircleArrowProcess" loCatId="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it-IT"/>
        </a:p>
      </dgm:t>
    </dgm:pt>
    <dgm:pt modelId="{89235F2E-6F13-624B-82F8-FF124F312CD2}">
      <dgm:prSet phldrT="[Testo]" custT="1"/>
      <dgm:spPr/>
      <dgm:t>
        <a:bodyPr/>
        <a:lstStyle/>
        <a:p>
          <a:r>
            <a:rPr lang="it-IT" sz="1400" b="1" i="1" dirty="0"/>
            <a:t>Esistono emozioni sbagliate?</a:t>
          </a:r>
        </a:p>
      </dgm:t>
    </dgm:pt>
    <dgm:pt modelId="{B5711798-8F9C-4E42-92B4-F8D9957F67F2}" type="parTrans" cxnId="{4718F188-3068-5C45-A323-85E6CBB51B7D}">
      <dgm:prSet/>
      <dgm:spPr/>
      <dgm:t>
        <a:bodyPr/>
        <a:lstStyle/>
        <a:p>
          <a:endParaRPr lang="it-IT"/>
        </a:p>
      </dgm:t>
    </dgm:pt>
    <dgm:pt modelId="{734EDFCD-117F-644B-9034-6AFED918C05A}" type="sibTrans" cxnId="{4718F188-3068-5C45-A323-85E6CBB51B7D}">
      <dgm:prSet/>
      <dgm:spPr/>
      <dgm:t>
        <a:bodyPr/>
        <a:lstStyle/>
        <a:p>
          <a:endParaRPr lang="it-IT"/>
        </a:p>
      </dgm:t>
    </dgm:pt>
    <dgm:pt modelId="{8E124365-9E00-0342-B51E-1637179DAE77}" type="pres">
      <dgm:prSet presAssocID="{6AB20A0D-FA43-FA49-BD87-4B3DD1381167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7F484A80-7DA9-9D49-8195-002E7615F9D1}" type="pres">
      <dgm:prSet presAssocID="{89235F2E-6F13-624B-82F8-FF124F312CD2}" presName="Accent1" presStyleCnt="0"/>
      <dgm:spPr/>
    </dgm:pt>
    <dgm:pt modelId="{BAC14323-1A7A-754B-A4C4-ADE7B6E7CE88}" type="pres">
      <dgm:prSet presAssocID="{89235F2E-6F13-624B-82F8-FF124F312CD2}" presName="Accent" presStyleLbl="node1" presStyleIdx="0" presStyleCnt="1"/>
      <dgm:spPr/>
    </dgm:pt>
    <dgm:pt modelId="{83EFE7C9-1BCF-694A-B7C4-2E67C46B8FBC}" type="pres">
      <dgm:prSet presAssocID="{89235F2E-6F13-624B-82F8-FF124F312CD2}" presName="Parent1" presStyleLbl="revTx" presStyleIdx="0" presStyleCnt="1">
        <dgm:presLayoutVars>
          <dgm:chMax val="1"/>
          <dgm:chPref val="1"/>
          <dgm:bulletEnabled val="1"/>
        </dgm:presLayoutVars>
      </dgm:prSet>
      <dgm:spPr/>
    </dgm:pt>
  </dgm:ptLst>
  <dgm:cxnLst>
    <dgm:cxn modelId="{A5E49015-E610-4A4E-8A08-5269C8C90BC5}" type="presOf" srcId="{89235F2E-6F13-624B-82F8-FF124F312CD2}" destId="{83EFE7C9-1BCF-694A-B7C4-2E67C46B8FBC}" srcOrd="0" destOrd="0" presId="urn:microsoft.com/office/officeart/2009/layout/CircleArrowProcess"/>
    <dgm:cxn modelId="{4718F188-3068-5C45-A323-85E6CBB51B7D}" srcId="{6AB20A0D-FA43-FA49-BD87-4B3DD1381167}" destId="{89235F2E-6F13-624B-82F8-FF124F312CD2}" srcOrd="0" destOrd="0" parTransId="{B5711798-8F9C-4E42-92B4-F8D9957F67F2}" sibTransId="{734EDFCD-117F-644B-9034-6AFED918C05A}"/>
    <dgm:cxn modelId="{777620C8-8815-B141-BE86-9D7734CE23CC}" type="presOf" srcId="{6AB20A0D-FA43-FA49-BD87-4B3DD1381167}" destId="{8E124365-9E00-0342-B51E-1637179DAE77}" srcOrd="0" destOrd="0" presId="urn:microsoft.com/office/officeart/2009/layout/CircleArrowProcess"/>
    <dgm:cxn modelId="{37F46546-4084-5547-9838-06E2467C193E}" type="presParOf" srcId="{8E124365-9E00-0342-B51E-1637179DAE77}" destId="{7F484A80-7DA9-9D49-8195-002E7615F9D1}" srcOrd="0" destOrd="0" presId="urn:microsoft.com/office/officeart/2009/layout/CircleArrowProcess"/>
    <dgm:cxn modelId="{C1181E36-AD77-A441-A54B-E9EEC4DE2D85}" type="presParOf" srcId="{7F484A80-7DA9-9D49-8195-002E7615F9D1}" destId="{BAC14323-1A7A-754B-A4C4-ADE7B6E7CE88}" srcOrd="0" destOrd="0" presId="urn:microsoft.com/office/officeart/2009/layout/CircleArrowProcess"/>
    <dgm:cxn modelId="{43535538-00ED-3B47-9CC9-9BACD3B4B313}" type="presParOf" srcId="{8E124365-9E00-0342-B51E-1637179DAE77}" destId="{83EFE7C9-1BCF-694A-B7C4-2E67C46B8FBC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1901CFB-2216-8E41-813E-2DEC8B0A5EBF}" type="doc">
      <dgm:prSet loTypeId="urn:microsoft.com/office/officeart/2009/layout/CircleArrowProcess" loCatId="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it-IT"/>
        </a:p>
      </dgm:t>
    </dgm:pt>
    <dgm:pt modelId="{BF42A45E-BA73-2C42-907D-6549769A8CD2}">
      <dgm:prSet phldrT="[Testo]" custT="1"/>
      <dgm:spPr/>
      <dgm:t>
        <a:bodyPr/>
        <a:lstStyle/>
        <a:p>
          <a:r>
            <a:rPr lang="it-IT" sz="1400" b="1" i="1" dirty="0"/>
            <a:t>Esistono emozioni sbagliate?</a:t>
          </a:r>
          <a:endParaRPr lang="it-IT" sz="1400" dirty="0"/>
        </a:p>
      </dgm:t>
    </dgm:pt>
    <dgm:pt modelId="{6C2AFC86-E804-1F4B-BAD7-49BFCDFFEA48}" type="parTrans" cxnId="{D25A5260-9E22-4C40-8CD4-73EAE91BE25C}">
      <dgm:prSet/>
      <dgm:spPr/>
      <dgm:t>
        <a:bodyPr/>
        <a:lstStyle/>
        <a:p>
          <a:endParaRPr lang="it-IT"/>
        </a:p>
      </dgm:t>
    </dgm:pt>
    <dgm:pt modelId="{DEBD9545-4525-1D4A-A05B-D06283EF7B26}" type="sibTrans" cxnId="{D25A5260-9E22-4C40-8CD4-73EAE91BE25C}">
      <dgm:prSet/>
      <dgm:spPr/>
      <dgm:t>
        <a:bodyPr/>
        <a:lstStyle/>
        <a:p>
          <a:endParaRPr lang="it-IT"/>
        </a:p>
      </dgm:t>
    </dgm:pt>
    <dgm:pt modelId="{E6DCB2CB-19B3-B04B-902D-8550B6AC31E0}">
      <dgm:prSet phldrT="[Testo]" custT="1"/>
      <dgm:spPr/>
      <dgm:t>
        <a:bodyPr/>
        <a:lstStyle/>
        <a:p>
          <a:pPr algn="ctr"/>
          <a:r>
            <a:rPr lang="it-IT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itchFamily="2" charset="2"/>
            </a:rPr>
            <a:t>Non ci sono emozioni giuste o emozioni sbagliate.</a:t>
          </a:r>
        </a:p>
        <a:p>
          <a:pPr algn="ctr"/>
          <a:r>
            <a:rPr lang="it-IT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itchFamily="2" charset="2"/>
            </a:rPr>
            <a:t>Tutte le emozioni che noi proviamo sono sempre accettabili</a:t>
          </a:r>
          <a:endParaRPr lang="it-IT" sz="1400" b="1" dirty="0"/>
        </a:p>
      </dgm:t>
    </dgm:pt>
    <dgm:pt modelId="{F36BFDFB-5987-1145-A20C-67EEA28BAB5E}" type="parTrans" cxnId="{5425D252-F21C-3E43-99C5-9993B411FE7B}">
      <dgm:prSet/>
      <dgm:spPr/>
      <dgm:t>
        <a:bodyPr/>
        <a:lstStyle/>
        <a:p>
          <a:endParaRPr lang="it-IT"/>
        </a:p>
      </dgm:t>
    </dgm:pt>
    <dgm:pt modelId="{D7D7733F-1437-5B4D-8693-1697AD33A829}" type="sibTrans" cxnId="{5425D252-F21C-3E43-99C5-9993B411FE7B}">
      <dgm:prSet/>
      <dgm:spPr/>
      <dgm:t>
        <a:bodyPr/>
        <a:lstStyle/>
        <a:p>
          <a:endParaRPr lang="it-IT"/>
        </a:p>
      </dgm:t>
    </dgm:pt>
    <dgm:pt modelId="{451D5B04-9AF1-904D-9592-266CC9B7C5C1}">
      <dgm:prSet phldrT="[Testo]" custT="1"/>
      <dgm:spPr/>
      <dgm:t>
        <a:bodyPr/>
        <a:lstStyle/>
        <a:p>
          <a:r>
            <a:rPr lang="it-IT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itchFamily="2" charset="2"/>
            </a:rPr>
            <a:t>Sono alcuni comportamenti associati alle emozioni che devono essere modificati e non le emozioni stesse.</a:t>
          </a:r>
          <a:endParaRPr lang="it-IT" sz="1400" dirty="0"/>
        </a:p>
      </dgm:t>
    </dgm:pt>
    <dgm:pt modelId="{06F8F4CB-6274-DD4D-8196-0BEBD9A33214}" type="parTrans" cxnId="{3951BD9C-864F-C24E-A529-C29BECBAD4F4}">
      <dgm:prSet/>
      <dgm:spPr/>
      <dgm:t>
        <a:bodyPr/>
        <a:lstStyle/>
        <a:p>
          <a:endParaRPr lang="it-IT"/>
        </a:p>
      </dgm:t>
    </dgm:pt>
    <dgm:pt modelId="{540FB415-D4CA-BF4C-AC1A-766B927249C2}" type="sibTrans" cxnId="{3951BD9C-864F-C24E-A529-C29BECBAD4F4}">
      <dgm:prSet/>
      <dgm:spPr/>
      <dgm:t>
        <a:bodyPr/>
        <a:lstStyle/>
        <a:p>
          <a:endParaRPr lang="it-IT"/>
        </a:p>
      </dgm:t>
    </dgm:pt>
    <dgm:pt modelId="{680F9851-618A-D848-9294-5124A15C659E}" type="pres">
      <dgm:prSet presAssocID="{61901CFB-2216-8E41-813E-2DEC8B0A5EB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A5DF95A-EC5E-C948-A58E-0DCFC1663840}" type="pres">
      <dgm:prSet presAssocID="{BF42A45E-BA73-2C42-907D-6549769A8CD2}" presName="Accent1" presStyleCnt="0"/>
      <dgm:spPr/>
    </dgm:pt>
    <dgm:pt modelId="{73E8090D-C53F-0D4B-96FF-CECA272C1C4F}" type="pres">
      <dgm:prSet presAssocID="{BF42A45E-BA73-2C42-907D-6549769A8CD2}" presName="Accent" presStyleLbl="node1" presStyleIdx="0" presStyleCnt="3" custScaleX="111821" custScaleY="107727"/>
      <dgm:spPr/>
    </dgm:pt>
    <dgm:pt modelId="{DE87FC25-97B5-B541-806A-F794F35D124C}" type="pres">
      <dgm:prSet presAssocID="{BF42A45E-BA73-2C42-907D-6549769A8CD2}" presName="Parent1" presStyleLbl="revTx" presStyleIdx="0" presStyleCnt="3" custLinFactNeighborX="2524" custLinFactNeighborY="-10097">
        <dgm:presLayoutVars>
          <dgm:chMax val="1"/>
          <dgm:chPref val="1"/>
          <dgm:bulletEnabled val="1"/>
        </dgm:presLayoutVars>
      </dgm:prSet>
      <dgm:spPr/>
    </dgm:pt>
    <dgm:pt modelId="{7FAB180A-D334-6E43-A531-1582F926E435}" type="pres">
      <dgm:prSet presAssocID="{E6DCB2CB-19B3-B04B-902D-8550B6AC31E0}" presName="Accent2" presStyleCnt="0"/>
      <dgm:spPr/>
    </dgm:pt>
    <dgm:pt modelId="{70D3664A-855B-054E-97C3-07F979703E5A}" type="pres">
      <dgm:prSet presAssocID="{E6DCB2CB-19B3-B04B-902D-8550B6AC31E0}" presName="Accent" presStyleLbl="node1" presStyleIdx="1" presStyleCnt="3" custScaleX="113832" custScaleY="102785"/>
      <dgm:spPr/>
    </dgm:pt>
    <dgm:pt modelId="{8B47FA90-F678-B949-8741-C41753300AE5}" type="pres">
      <dgm:prSet presAssocID="{E6DCB2CB-19B3-B04B-902D-8550B6AC31E0}" presName="Parent2" presStyleLbl="revTx" presStyleIdx="1" presStyleCnt="3" custScaleX="110686" custScaleY="116010" custLinFactNeighborX="-4805" custLinFactNeighborY="-8714">
        <dgm:presLayoutVars>
          <dgm:chMax val="1"/>
          <dgm:chPref val="1"/>
          <dgm:bulletEnabled val="1"/>
        </dgm:presLayoutVars>
      </dgm:prSet>
      <dgm:spPr/>
    </dgm:pt>
    <dgm:pt modelId="{EDE20F33-0BC6-C94F-884C-A7DE23C0DBAB}" type="pres">
      <dgm:prSet presAssocID="{451D5B04-9AF1-904D-9592-266CC9B7C5C1}" presName="Accent3" presStyleCnt="0"/>
      <dgm:spPr/>
    </dgm:pt>
    <dgm:pt modelId="{5D7DDCC3-5E8C-1F4E-829A-6363B8562107}" type="pres">
      <dgm:prSet presAssocID="{451D5B04-9AF1-904D-9592-266CC9B7C5C1}" presName="Accent" presStyleLbl="node1" presStyleIdx="2" presStyleCnt="3" custScaleX="109442" custScaleY="101332"/>
      <dgm:spPr/>
    </dgm:pt>
    <dgm:pt modelId="{5054F389-4B55-FA4B-9B81-C8638B88F73E}" type="pres">
      <dgm:prSet presAssocID="{451D5B04-9AF1-904D-9592-266CC9B7C5C1}" presName="Parent3" presStyleLbl="revTx" presStyleIdx="2" presStyleCnt="3" custLinFactNeighborX="0" custLinFactNeighborY="3415">
        <dgm:presLayoutVars>
          <dgm:chMax val="1"/>
          <dgm:chPref val="1"/>
          <dgm:bulletEnabled val="1"/>
        </dgm:presLayoutVars>
      </dgm:prSet>
      <dgm:spPr/>
    </dgm:pt>
  </dgm:ptLst>
  <dgm:cxnLst>
    <dgm:cxn modelId="{2E3BB528-E408-A344-A737-3F3DDB861147}" type="presOf" srcId="{BF42A45E-BA73-2C42-907D-6549769A8CD2}" destId="{DE87FC25-97B5-B541-806A-F794F35D124C}" srcOrd="0" destOrd="0" presId="urn:microsoft.com/office/officeart/2009/layout/CircleArrowProcess"/>
    <dgm:cxn modelId="{D25A5260-9E22-4C40-8CD4-73EAE91BE25C}" srcId="{61901CFB-2216-8E41-813E-2DEC8B0A5EBF}" destId="{BF42A45E-BA73-2C42-907D-6549769A8CD2}" srcOrd="0" destOrd="0" parTransId="{6C2AFC86-E804-1F4B-BAD7-49BFCDFFEA48}" sibTransId="{DEBD9545-4525-1D4A-A05B-D06283EF7B26}"/>
    <dgm:cxn modelId="{53E27D69-C071-7840-BADC-DC7F7CAA1A62}" type="presOf" srcId="{451D5B04-9AF1-904D-9592-266CC9B7C5C1}" destId="{5054F389-4B55-FA4B-9B81-C8638B88F73E}" srcOrd="0" destOrd="0" presId="urn:microsoft.com/office/officeart/2009/layout/CircleArrowProcess"/>
    <dgm:cxn modelId="{5425D252-F21C-3E43-99C5-9993B411FE7B}" srcId="{61901CFB-2216-8E41-813E-2DEC8B0A5EBF}" destId="{E6DCB2CB-19B3-B04B-902D-8550B6AC31E0}" srcOrd="1" destOrd="0" parTransId="{F36BFDFB-5987-1145-A20C-67EEA28BAB5E}" sibTransId="{D7D7733F-1437-5B4D-8693-1697AD33A829}"/>
    <dgm:cxn modelId="{3E399A88-A0DF-4448-AA83-7DD4FC847551}" type="presOf" srcId="{61901CFB-2216-8E41-813E-2DEC8B0A5EBF}" destId="{680F9851-618A-D848-9294-5124A15C659E}" srcOrd="0" destOrd="0" presId="urn:microsoft.com/office/officeart/2009/layout/CircleArrowProcess"/>
    <dgm:cxn modelId="{3951BD9C-864F-C24E-A529-C29BECBAD4F4}" srcId="{61901CFB-2216-8E41-813E-2DEC8B0A5EBF}" destId="{451D5B04-9AF1-904D-9592-266CC9B7C5C1}" srcOrd="2" destOrd="0" parTransId="{06F8F4CB-6274-DD4D-8196-0BEBD9A33214}" sibTransId="{540FB415-D4CA-BF4C-AC1A-766B927249C2}"/>
    <dgm:cxn modelId="{75A147E5-0CEE-084A-A290-8AF2F20F42CF}" type="presOf" srcId="{E6DCB2CB-19B3-B04B-902D-8550B6AC31E0}" destId="{8B47FA90-F678-B949-8741-C41753300AE5}" srcOrd="0" destOrd="0" presId="urn:microsoft.com/office/officeart/2009/layout/CircleArrowProcess"/>
    <dgm:cxn modelId="{9A294BA8-6A9F-E242-8859-1B300033080A}" type="presParOf" srcId="{680F9851-618A-D848-9294-5124A15C659E}" destId="{3A5DF95A-EC5E-C948-A58E-0DCFC1663840}" srcOrd="0" destOrd="0" presId="urn:microsoft.com/office/officeart/2009/layout/CircleArrowProcess"/>
    <dgm:cxn modelId="{9DCED85B-4980-8346-BED3-7686BF5EFDCE}" type="presParOf" srcId="{3A5DF95A-EC5E-C948-A58E-0DCFC1663840}" destId="{73E8090D-C53F-0D4B-96FF-CECA272C1C4F}" srcOrd="0" destOrd="0" presId="urn:microsoft.com/office/officeart/2009/layout/CircleArrowProcess"/>
    <dgm:cxn modelId="{0B0A7C7F-8CFC-C841-A982-F4937B2BA394}" type="presParOf" srcId="{680F9851-618A-D848-9294-5124A15C659E}" destId="{DE87FC25-97B5-B541-806A-F794F35D124C}" srcOrd="1" destOrd="0" presId="urn:microsoft.com/office/officeart/2009/layout/CircleArrowProcess"/>
    <dgm:cxn modelId="{FC50B9FD-E8B9-5D49-80D3-B7E6AE08E9ED}" type="presParOf" srcId="{680F9851-618A-D848-9294-5124A15C659E}" destId="{7FAB180A-D334-6E43-A531-1582F926E435}" srcOrd="2" destOrd="0" presId="urn:microsoft.com/office/officeart/2009/layout/CircleArrowProcess"/>
    <dgm:cxn modelId="{92F3FAAB-22E8-254E-BEFC-6F9F2AF9F9F2}" type="presParOf" srcId="{7FAB180A-D334-6E43-A531-1582F926E435}" destId="{70D3664A-855B-054E-97C3-07F979703E5A}" srcOrd="0" destOrd="0" presId="urn:microsoft.com/office/officeart/2009/layout/CircleArrowProcess"/>
    <dgm:cxn modelId="{B30DBC3B-01EC-E64D-AF3A-D93B608D17F1}" type="presParOf" srcId="{680F9851-618A-D848-9294-5124A15C659E}" destId="{8B47FA90-F678-B949-8741-C41753300AE5}" srcOrd="3" destOrd="0" presId="urn:microsoft.com/office/officeart/2009/layout/CircleArrowProcess"/>
    <dgm:cxn modelId="{448D5C62-C270-E746-BD33-3CED70F50B0D}" type="presParOf" srcId="{680F9851-618A-D848-9294-5124A15C659E}" destId="{EDE20F33-0BC6-C94F-884C-A7DE23C0DBAB}" srcOrd="4" destOrd="0" presId="urn:microsoft.com/office/officeart/2009/layout/CircleArrowProcess"/>
    <dgm:cxn modelId="{DD02B0A8-AF62-2643-868F-D65353A25F19}" type="presParOf" srcId="{EDE20F33-0BC6-C94F-884C-A7DE23C0DBAB}" destId="{5D7DDCC3-5E8C-1F4E-829A-6363B8562107}" srcOrd="0" destOrd="0" presId="urn:microsoft.com/office/officeart/2009/layout/CircleArrowProcess"/>
    <dgm:cxn modelId="{E6B80311-92CB-EC4A-8B8C-AC97DF63E64F}" type="presParOf" srcId="{680F9851-618A-D848-9294-5124A15C659E}" destId="{5054F389-4B55-FA4B-9B81-C8638B88F73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569C2-A6B4-A24C-9E5B-3188FD01BE05}">
      <dsp:nvSpPr>
        <dsp:cNvPr id="0" name=""/>
        <dsp:cNvSpPr/>
      </dsp:nvSpPr>
      <dsp:spPr>
        <a:xfrm>
          <a:off x="4531501" y="2271712"/>
          <a:ext cx="2204626" cy="1230503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200" b="1" i="1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i="1" kern="1200" dirty="0"/>
            <a:t>Che cos’è un’emozione?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200" b="1" i="1" kern="1200" dirty="0"/>
        </a:p>
      </dsp:txBody>
      <dsp:txXfrm>
        <a:off x="4591569" y="2331780"/>
        <a:ext cx="2084490" cy="1110367"/>
      </dsp:txXfrm>
    </dsp:sp>
    <dsp:sp modelId="{6D2DF773-5E01-3045-839C-460F2A5AD4D2}">
      <dsp:nvSpPr>
        <dsp:cNvPr id="0" name=""/>
        <dsp:cNvSpPr/>
      </dsp:nvSpPr>
      <dsp:spPr>
        <a:xfrm rot="16200000">
          <a:off x="5098652" y="1736550"/>
          <a:ext cx="10703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0323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6EA02-5255-3048-BEB1-F89E9B6DB1BB}">
      <dsp:nvSpPr>
        <dsp:cNvPr id="0" name=""/>
        <dsp:cNvSpPr/>
      </dsp:nvSpPr>
      <dsp:spPr>
        <a:xfrm>
          <a:off x="4627116" y="-15032"/>
          <a:ext cx="2013396" cy="1216420"/>
        </a:xfrm>
        <a:prstGeom prst="round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Font di sistema regolare"/>
            <a:buNone/>
          </a:pPr>
          <a:r>
            <a:rPr lang="it-IT" sz="1400" b="0" i="0" u="none" strike="noStrike" kern="1200" dirty="0">
              <a:effectLst/>
              <a:latin typeface="Calibri" panose="020F0502020204030204" pitchFamily="34" charset="0"/>
            </a:rPr>
            <a:t>Reazione </a:t>
          </a:r>
          <a:r>
            <a:rPr lang="it-IT" sz="1400" b="1" i="0" u="none" strike="noStrike" kern="1200" dirty="0">
              <a:effectLst/>
              <a:latin typeface="Calibri" panose="020F0502020204030204" pitchFamily="34" charset="0"/>
            </a:rPr>
            <a:t>soggettiva intensa </a:t>
          </a:r>
          <a:r>
            <a:rPr lang="it-IT" sz="1400" b="0" i="0" u="none" strike="noStrike" kern="1200" dirty="0">
              <a:effectLst/>
              <a:latin typeface="Calibri" panose="020F0502020204030204" pitchFamily="34" charset="0"/>
            </a:rPr>
            <a:t>a un determinato stimolo ambientale</a:t>
          </a:r>
          <a:endParaRPr lang="it-IT" sz="1400" kern="1200" dirty="0"/>
        </a:p>
      </dsp:txBody>
      <dsp:txXfrm>
        <a:off x="4686497" y="44349"/>
        <a:ext cx="1894634" cy="1097658"/>
      </dsp:txXfrm>
    </dsp:sp>
    <dsp:sp modelId="{61421726-D709-864C-B2B9-0C8885B8907F}">
      <dsp:nvSpPr>
        <dsp:cNvPr id="0" name=""/>
        <dsp:cNvSpPr/>
      </dsp:nvSpPr>
      <dsp:spPr>
        <a:xfrm>
          <a:off x="6736128" y="2886963"/>
          <a:ext cx="3930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3024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BABD1-2E9F-F748-A691-6DCA8C8DC401}">
      <dsp:nvSpPr>
        <dsp:cNvPr id="0" name=""/>
        <dsp:cNvSpPr/>
      </dsp:nvSpPr>
      <dsp:spPr>
        <a:xfrm>
          <a:off x="7129152" y="2353051"/>
          <a:ext cx="1596895" cy="1067825"/>
        </a:xfrm>
        <a:prstGeom prst="roundRect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i="0" u="none" strike="noStrike" kern="1200" dirty="0">
              <a:effectLst/>
              <a:latin typeface="Calibri" panose="020F0502020204030204" pitchFamily="34" charset="0"/>
            </a:rPr>
            <a:t>Insorge in maniera </a:t>
          </a:r>
          <a:r>
            <a:rPr lang="it-IT" sz="1400" b="1" i="0" u="none" strike="noStrike" kern="1200" dirty="0">
              <a:effectLst/>
              <a:latin typeface="Calibri" panose="020F0502020204030204" pitchFamily="34" charset="0"/>
            </a:rPr>
            <a:t>acuta</a:t>
          </a:r>
          <a:r>
            <a:rPr lang="it-IT" sz="1400" b="0" i="0" u="none" strike="noStrike" kern="1200" dirty="0">
              <a:effectLst/>
              <a:latin typeface="Calibri" panose="020F0502020204030204" pitchFamily="34" charset="0"/>
            </a:rPr>
            <a:t> e di </a:t>
          </a:r>
          <a:r>
            <a:rPr lang="it-IT" sz="1400" b="1" i="0" u="none" strike="noStrike" kern="1200" dirty="0">
              <a:effectLst/>
              <a:latin typeface="Calibri" panose="020F0502020204030204" pitchFamily="34" charset="0"/>
            </a:rPr>
            <a:t>breve durata</a:t>
          </a:r>
          <a:r>
            <a:rPr lang="it-IT" sz="1400" b="0" i="0" u="none" strike="noStrike" kern="1200" dirty="0">
              <a:effectLst/>
              <a:latin typeface="Calibri" panose="020F0502020204030204" pitchFamily="34" charset="0"/>
            </a:rPr>
            <a:t>. </a:t>
          </a:r>
          <a:endParaRPr lang="it-IT" sz="1400" kern="1200" dirty="0"/>
        </a:p>
      </dsp:txBody>
      <dsp:txXfrm>
        <a:off x="7181279" y="2405178"/>
        <a:ext cx="1492641" cy="963571"/>
      </dsp:txXfrm>
    </dsp:sp>
    <dsp:sp modelId="{1F54B962-B91C-2C49-866F-1AF11A0A0A25}">
      <dsp:nvSpPr>
        <dsp:cNvPr id="0" name=""/>
        <dsp:cNvSpPr/>
      </dsp:nvSpPr>
      <dsp:spPr>
        <a:xfrm rot="5400000">
          <a:off x="5083127" y="4052902"/>
          <a:ext cx="11013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1374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52654-AEFE-F14E-ADDA-B7E22466550F}">
      <dsp:nvSpPr>
        <dsp:cNvPr id="0" name=""/>
        <dsp:cNvSpPr/>
      </dsp:nvSpPr>
      <dsp:spPr>
        <a:xfrm>
          <a:off x="4569966" y="4603589"/>
          <a:ext cx="2127696" cy="1154318"/>
        </a:xfrm>
        <a:prstGeom prst="roundRect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i="0" u="none" strike="noStrike" kern="1200" dirty="0">
              <a:effectLst/>
              <a:latin typeface="Calibri" panose="020F0502020204030204" pitchFamily="34" charset="0"/>
            </a:rPr>
            <a:t>E’ di natura </a:t>
          </a:r>
          <a:r>
            <a:rPr lang="it-IT" sz="1400" b="1" i="0" u="sng" strike="noStrike" kern="120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multidimensionale</a:t>
          </a:r>
          <a:endParaRPr lang="it-IT" sz="1400" kern="1200" dirty="0">
            <a:solidFill>
              <a:schemeClr val="bg1"/>
            </a:solidFill>
          </a:endParaRPr>
        </a:p>
      </dsp:txBody>
      <dsp:txXfrm>
        <a:off x="4626315" y="4659938"/>
        <a:ext cx="2014998" cy="1041620"/>
      </dsp:txXfrm>
    </dsp:sp>
    <dsp:sp modelId="{1812C332-BBE6-FE4E-B5FA-05CBEB2D4021}">
      <dsp:nvSpPr>
        <dsp:cNvPr id="0" name=""/>
        <dsp:cNvSpPr/>
      </dsp:nvSpPr>
      <dsp:spPr>
        <a:xfrm rot="10800000">
          <a:off x="4199742" y="2886963"/>
          <a:ext cx="3317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1758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9F2C4-BE3D-E94E-A2D4-79B5C96A360B}">
      <dsp:nvSpPr>
        <dsp:cNvPr id="0" name=""/>
        <dsp:cNvSpPr/>
      </dsp:nvSpPr>
      <dsp:spPr>
        <a:xfrm>
          <a:off x="2480316" y="2257964"/>
          <a:ext cx="1719426" cy="1257998"/>
        </a:xfrm>
        <a:prstGeom prst="round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i="0" u="none" strike="noStrike" kern="1200" dirty="0">
              <a:effectLst/>
              <a:latin typeface="Calibri" panose="020F0502020204030204" pitchFamily="34" charset="0"/>
            </a:rPr>
            <a:t>Ha la funzione di </a:t>
          </a:r>
          <a:r>
            <a:rPr lang="it-IT" sz="1400" b="1" i="0" u="none" strike="noStrike" kern="1200" dirty="0">
              <a:effectLst/>
              <a:latin typeface="Calibri" panose="020F0502020204030204" pitchFamily="34" charset="0"/>
            </a:rPr>
            <a:t>preparare l’organismo </a:t>
          </a:r>
          <a:r>
            <a:rPr lang="it-IT" sz="1400" b="0" i="0" u="none" strike="noStrike" kern="1200" dirty="0">
              <a:effectLst/>
              <a:latin typeface="Calibri" panose="020F0502020204030204" pitchFamily="34" charset="0"/>
            </a:rPr>
            <a:t>a </a:t>
          </a:r>
          <a:r>
            <a:rPr lang="it-IT" sz="1400" b="1" i="0" u="none" strike="noStrike" kern="1200" dirty="0">
              <a:effectLst/>
              <a:latin typeface="Calibri" panose="020F0502020204030204" pitchFamily="34" charset="0"/>
            </a:rPr>
            <a:t>fronteggiare l’evento ambientale</a:t>
          </a:r>
        </a:p>
      </dsp:txBody>
      <dsp:txXfrm>
        <a:off x="2541726" y="2319374"/>
        <a:ext cx="1596606" cy="11351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569C2-A6B4-A24C-9E5B-3188FD01BE05}">
      <dsp:nvSpPr>
        <dsp:cNvPr id="0" name=""/>
        <dsp:cNvSpPr/>
      </dsp:nvSpPr>
      <dsp:spPr>
        <a:xfrm>
          <a:off x="4531501" y="2271712"/>
          <a:ext cx="2204626" cy="1230503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i="1" kern="1200" dirty="0"/>
            <a:t>Che cos’è un’emozione?</a:t>
          </a:r>
        </a:p>
      </dsp:txBody>
      <dsp:txXfrm>
        <a:off x="4591569" y="2331780"/>
        <a:ext cx="2084490" cy="1110367"/>
      </dsp:txXfrm>
    </dsp:sp>
    <dsp:sp modelId="{6D2DF773-5E01-3045-839C-460F2A5AD4D2}">
      <dsp:nvSpPr>
        <dsp:cNvPr id="0" name=""/>
        <dsp:cNvSpPr/>
      </dsp:nvSpPr>
      <dsp:spPr>
        <a:xfrm rot="16200000">
          <a:off x="5098652" y="1736550"/>
          <a:ext cx="10703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0323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6EA02-5255-3048-BEB1-F89E9B6DB1BB}">
      <dsp:nvSpPr>
        <dsp:cNvPr id="0" name=""/>
        <dsp:cNvSpPr/>
      </dsp:nvSpPr>
      <dsp:spPr>
        <a:xfrm>
          <a:off x="4627116" y="-15032"/>
          <a:ext cx="2013396" cy="1216420"/>
        </a:xfrm>
        <a:prstGeom prst="round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Font di sistema regolare"/>
            <a:buNone/>
          </a:pPr>
          <a:r>
            <a:rPr lang="it-IT" sz="1400" b="0" i="0" u="none" strike="noStrike" kern="1200" dirty="0">
              <a:effectLst/>
              <a:latin typeface="Calibri" panose="020F0502020204030204" pitchFamily="34" charset="0"/>
            </a:rPr>
            <a:t>Reazione </a:t>
          </a:r>
          <a:r>
            <a:rPr lang="it-IT" sz="1400" b="1" i="0" u="none" strike="noStrike" kern="1200" dirty="0">
              <a:effectLst/>
              <a:latin typeface="Calibri" panose="020F0502020204030204" pitchFamily="34" charset="0"/>
            </a:rPr>
            <a:t>soggettiva intensa </a:t>
          </a:r>
          <a:r>
            <a:rPr lang="it-IT" sz="1400" b="0" i="0" u="none" strike="noStrike" kern="1200" dirty="0">
              <a:effectLst/>
              <a:latin typeface="Calibri" panose="020F0502020204030204" pitchFamily="34" charset="0"/>
            </a:rPr>
            <a:t>a un determinato stimolo ambientale</a:t>
          </a:r>
          <a:endParaRPr lang="it-IT" sz="1400" kern="1200" dirty="0"/>
        </a:p>
      </dsp:txBody>
      <dsp:txXfrm>
        <a:off x="4686497" y="44349"/>
        <a:ext cx="1894634" cy="1097658"/>
      </dsp:txXfrm>
    </dsp:sp>
    <dsp:sp modelId="{61421726-D709-864C-B2B9-0C8885B8907F}">
      <dsp:nvSpPr>
        <dsp:cNvPr id="0" name=""/>
        <dsp:cNvSpPr/>
      </dsp:nvSpPr>
      <dsp:spPr>
        <a:xfrm>
          <a:off x="6736128" y="2886963"/>
          <a:ext cx="3930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3024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BABD1-2E9F-F748-A691-6DCA8C8DC401}">
      <dsp:nvSpPr>
        <dsp:cNvPr id="0" name=""/>
        <dsp:cNvSpPr/>
      </dsp:nvSpPr>
      <dsp:spPr>
        <a:xfrm>
          <a:off x="7129152" y="2353051"/>
          <a:ext cx="1596895" cy="1067825"/>
        </a:xfrm>
        <a:prstGeom prst="roundRect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i="0" u="none" strike="noStrike" kern="1200" dirty="0">
              <a:effectLst/>
              <a:latin typeface="Calibri" panose="020F0502020204030204" pitchFamily="34" charset="0"/>
            </a:rPr>
            <a:t>Insorge in maniera </a:t>
          </a:r>
          <a:r>
            <a:rPr lang="it-IT" sz="1400" b="1" i="0" u="none" strike="noStrike" kern="1200" dirty="0">
              <a:effectLst/>
              <a:latin typeface="Calibri" panose="020F0502020204030204" pitchFamily="34" charset="0"/>
            </a:rPr>
            <a:t>acuta</a:t>
          </a:r>
          <a:r>
            <a:rPr lang="it-IT" sz="1400" b="0" i="0" u="none" strike="noStrike" kern="1200" dirty="0">
              <a:effectLst/>
              <a:latin typeface="Calibri" panose="020F0502020204030204" pitchFamily="34" charset="0"/>
            </a:rPr>
            <a:t> e di </a:t>
          </a:r>
          <a:r>
            <a:rPr lang="it-IT" sz="1400" b="1" i="0" u="none" strike="noStrike" kern="1200" dirty="0">
              <a:effectLst/>
              <a:latin typeface="Calibri" panose="020F0502020204030204" pitchFamily="34" charset="0"/>
            </a:rPr>
            <a:t>breve durata</a:t>
          </a:r>
          <a:r>
            <a:rPr lang="it-IT" sz="1400" b="0" i="0" u="none" strike="noStrike" kern="1200" dirty="0">
              <a:effectLst/>
              <a:latin typeface="Calibri" panose="020F0502020204030204" pitchFamily="34" charset="0"/>
            </a:rPr>
            <a:t>. </a:t>
          </a:r>
          <a:endParaRPr lang="it-IT" sz="1400" kern="1200" dirty="0"/>
        </a:p>
      </dsp:txBody>
      <dsp:txXfrm>
        <a:off x="7181279" y="2405178"/>
        <a:ext cx="1492641" cy="963571"/>
      </dsp:txXfrm>
    </dsp:sp>
    <dsp:sp modelId="{1F54B962-B91C-2C49-866F-1AF11A0A0A25}">
      <dsp:nvSpPr>
        <dsp:cNvPr id="0" name=""/>
        <dsp:cNvSpPr/>
      </dsp:nvSpPr>
      <dsp:spPr>
        <a:xfrm rot="5400000">
          <a:off x="5083127" y="4052902"/>
          <a:ext cx="11013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1374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52654-AEFE-F14E-ADDA-B7E22466550F}">
      <dsp:nvSpPr>
        <dsp:cNvPr id="0" name=""/>
        <dsp:cNvSpPr/>
      </dsp:nvSpPr>
      <dsp:spPr>
        <a:xfrm>
          <a:off x="4569966" y="4603589"/>
          <a:ext cx="2127696" cy="1154318"/>
        </a:xfrm>
        <a:prstGeom prst="roundRect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i="0" u="none" strike="noStrike" kern="1200" dirty="0">
              <a:effectLst/>
              <a:latin typeface="Calibri" panose="020F0502020204030204" pitchFamily="34" charset="0"/>
            </a:rPr>
            <a:t>E’ di natura </a:t>
          </a:r>
          <a:r>
            <a:rPr lang="it-IT" sz="1400" b="1" i="0" u="sng" strike="noStrike" kern="120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multidimensionale</a:t>
          </a:r>
          <a:endParaRPr lang="it-IT" sz="1400" kern="1200" dirty="0">
            <a:solidFill>
              <a:schemeClr val="bg1"/>
            </a:solidFill>
          </a:endParaRPr>
        </a:p>
      </dsp:txBody>
      <dsp:txXfrm>
        <a:off x="4626315" y="4659938"/>
        <a:ext cx="2014998" cy="1041620"/>
      </dsp:txXfrm>
    </dsp:sp>
    <dsp:sp modelId="{1812C332-BBE6-FE4E-B5FA-05CBEB2D4021}">
      <dsp:nvSpPr>
        <dsp:cNvPr id="0" name=""/>
        <dsp:cNvSpPr/>
      </dsp:nvSpPr>
      <dsp:spPr>
        <a:xfrm rot="10800000">
          <a:off x="4199742" y="2886963"/>
          <a:ext cx="3317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1758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9F2C4-BE3D-E94E-A2D4-79B5C96A360B}">
      <dsp:nvSpPr>
        <dsp:cNvPr id="0" name=""/>
        <dsp:cNvSpPr/>
      </dsp:nvSpPr>
      <dsp:spPr>
        <a:xfrm>
          <a:off x="2480316" y="2257964"/>
          <a:ext cx="1719426" cy="1257998"/>
        </a:xfrm>
        <a:prstGeom prst="round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i="0" u="none" strike="noStrike" kern="1200" dirty="0">
              <a:effectLst/>
              <a:latin typeface="Calibri" panose="020F0502020204030204" pitchFamily="34" charset="0"/>
            </a:rPr>
            <a:t>Ha la funzione di </a:t>
          </a:r>
          <a:r>
            <a:rPr lang="it-IT" sz="1400" b="1" i="0" u="none" strike="noStrike" kern="1200" dirty="0">
              <a:effectLst/>
              <a:latin typeface="Calibri" panose="020F0502020204030204" pitchFamily="34" charset="0"/>
            </a:rPr>
            <a:t>preparare l’organismo </a:t>
          </a:r>
          <a:r>
            <a:rPr lang="it-IT" sz="1400" b="0" i="0" u="none" strike="noStrike" kern="1200" dirty="0">
              <a:effectLst/>
              <a:latin typeface="Calibri" panose="020F0502020204030204" pitchFamily="34" charset="0"/>
            </a:rPr>
            <a:t>a </a:t>
          </a:r>
          <a:r>
            <a:rPr lang="it-IT" sz="1400" b="1" i="0" u="none" strike="noStrike" kern="1200" dirty="0">
              <a:effectLst/>
              <a:latin typeface="Calibri" panose="020F0502020204030204" pitchFamily="34" charset="0"/>
            </a:rPr>
            <a:t>fronteggiare l’evento ambientale</a:t>
          </a:r>
        </a:p>
      </dsp:txBody>
      <dsp:txXfrm>
        <a:off x="2541726" y="2319374"/>
        <a:ext cx="1596606" cy="11351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569C2-A6B4-A24C-9E5B-3188FD01BE05}">
      <dsp:nvSpPr>
        <dsp:cNvPr id="0" name=""/>
        <dsp:cNvSpPr/>
      </dsp:nvSpPr>
      <dsp:spPr>
        <a:xfrm>
          <a:off x="4531501" y="2271712"/>
          <a:ext cx="2204626" cy="1230503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i="1" kern="1200" dirty="0"/>
            <a:t>Che cos’è un’emozione?</a:t>
          </a:r>
        </a:p>
      </dsp:txBody>
      <dsp:txXfrm>
        <a:off x="4591569" y="2331780"/>
        <a:ext cx="2084490" cy="1110367"/>
      </dsp:txXfrm>
    </dsp:sp>
    <dsp:sp modelId="{6D2DF773-5E01-3045-839C-460F2A5AD4D2}">
      <dsp:nvSpPr>
        <dsp:cNvPr id="0" name=""/>
        <dsp:cNvSpPr/>
      </dsp:nvSpPr>
      <dsp:spPr>
        <a:xfrm rot="16200000">
          <a:off x="5098652" y="1736550"/>
          <a:ext cx="10703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0323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6EA02-5255-3048-BEB1-F89E9B6DB1BB}">
      <dsp:nvSpPr>
        <dsp:cNvPr id="0" name=""/>
        <dsp:cNvSpPr/>
      </dsp:nvSpPr>
      <dsp:spPr>
        <a:xfrm>
          <a:off x="4627116" y="-15032"/>
          <a:ext cx="2013396" cy="1216420"/>
        </a:xfrm>
        <a:prstGeom prst="round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Font di sistema regolare"/>
            <a:buNone/>
          </a:pPr>
          <a:r>
            <a:rPr lang="it-IT" sz="1400" b="0" i="0" u="none" strike="noStrike" kern="1200" dirty="0">
              <a:effectLst/>
              <a:latin typeface="Calibri" panose="020F0502020204030204" pitchFamily="34" charset="0"/>
            </a:rPr>
            <a:t>Reazione </a:t>
          </a:r>
          <a:r>
            <a:rPr lang="it-IT" sz="1400" b="1" i="0" u="none" strike="noStrike" kern="1200" dirty="0">
              <a:effectLst/>
              <a:latin typeface="Calibri" panose="020F0502020204030204" pitchFamily="34" charset="0"/>
            </a:rPr>
            <a:t>soggettiva intensa </a:t>
          </a:r>
          <a:r>
            <a:rPr lang="it-IT" sz="1400" b="0" i="0" u="none" strike="noStrike" kern="1200" dirty="0">
              <a:effectLst/>
              <a:latin typeface="Calibri" panose="020F0502020204030204" pitchFamily="34" charset="0"/>
            </a:rPr>
            <a:t>a un determinato stimolo ambientale</a:t>
          </a:r>
          <a:endParaRPr lang="it-IT" sz="1400" kern="1200" dirty="0"/>
        </a:p>
      </dsp:txBody>
      <dsp:txXfrm>
        <a:off x="4686497" y="44349"/>
        <a:ext cx="1894634" cy="1097658"/>
      </dsp:txXfrm>
    </dsp:sp>
    <dsp:sp modelId="{61421726-D709-864C-B2B9-0C8885B8907F}">
      <dsp:nvSpPr>
        <dsp:cNvPr id="0" name=""/>
        <dsp:cNvSpPr/>
      </dsp:nvSpPr>
      <dsp:spPr>
        <a:xfrm>
          <a:off x="6736128" y="2886963"/>
          <a:ext cx="3930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3024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BABD1-2E9F-F748-A691-6DCA8C8DC401}">
      <dsp:nvSpPr>
        <dsp:cNvPr id="0" name=""/>
        <dsp:cNvSpPr/>
      </dsp:nvSpPr>
      <dsp:spPr>
        <a:xfrm>
          <a:off x="7129152" y="2353051"/>
          <a:ext cx="1596895" cy="1067825"/>
        </a:xfrm>
        <a:prstGeom prst="roundRect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i="0" u="none" strike="noStrike" kern="1200" dirty="0">
              <a:effectLst/>
              <a:latin typeface="Calibri" panose="020F0502020204030204" pitchFamily="34" charset="0"/>
            </a:rPr>
            <a:t>Insorge in maniera </a:t>
          </a:r>
          <a:r>
            <a:rPr lang="it-IT" sz="1400" b="1" i="0" u="none" strike="noStrike" kern="1200" dirty="0">
              <a:effectLst/>
              <a:latin typeface="Calibri" panose="020F0502020204030204" pitchFamily="34" charset="0"/>
            </a:rPr>
            <a:t>acuta</a:t>
          </a:r>
          <a:r>
            <a:rPr lang="it-IT" sz="1400" b="0" i="0" u="none" strike="noStrike" kern="1200" dirty="0">
              <a:effectLst/>
              <a:latin typeface="Calibri" panose="020F0502020204030204" pitchFamily="34" charset="0"/>
            </a:rPr>
            <a:t> e di </a:t>
          </a:r>
          <a:r>
            <a:rPr lang="it-IT" sz="1400" b="1" i="0" u="none" strike="noStrike" kern="1200" dirty="0">
              <a:effectLst/>
              <a:latin typeface="Calibri" panose="020F0502020204030204" pitchFamily="34" charset="0"/>
            </a:rPr>
            <a:t>breve durata</a:t>
          </a:r>
          <a:r>
            <a:rPr lang="it-IT" sz="1400" b="0" i="0" u="none" strike="noStrike" kern="1200" dirty="0">
              <a:effectLst/>
              <a:latin typeface="Calibri" panose="020F0502020204030204" pitchFamily="34" charset="0"/>
            </a:rPr>
            <a:t>. </a:t>
          </a:r>
          <a:endParaRPr lang="it-IT" sz="1400" kern="1200" dirty="0"/>
        </a:p>
      </dsp:txBody>
      <dsp:txXfrm>
        <a:off x="7181279" y="2405178"/>
        <a:ext cx="1492641" cy="963571"/>
      </dsp:txXfrm>
    </dsp:sp>
    <dsp:sp modelId="{1F54B962-B91C-2C49-866F-1AF11A0A0A25}">
      <dsp:nvSpPr>
        <dsp:cNvPr id="0" name=""/>
        <dsp:cNvSpPr/>
      </dsp:nvSpPr>
      <dsp:spPr>
        <a:xfrm rot="5400000">
          <a:off x="5083127" y="4052902"/>
          <a:ext cx="11013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1374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52654-AEFE-F14E-ADDA-B7E22466550F}">
      <dsp:nvSpPr>
        <dsp:cNvPr id="0" name=""/>
        <dsp:cNvSpPr/>
      </dsp:nvSpPr>
      <dsp:spPr>
        <a:xfrm>
          <a:off x="4569966" y="4603589"/>
          <a:ext cx="2127696" cy="1154318"/>
        </a:xfrm>
        <a:prstGeom prst="roundRect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i="0" u="none" strike="noStrike" kern="1200" dirty="0">
              <a:effectLst/>
              <a:latin typeface="Calibri" panose="020F0502020204030204" pitchFamily="34" charset="0"/>
            </a:rPr>
            <a:t>E’ di natura </a:t>
          </a:r>
          <a:r>
            <a:rPr lang="it-IT" sz="1400" b="1" i="0" u="sng" strike="noStrike" kern="120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multidimensionale</a:t>
          </a:r>
          <a:endParaRPr lang="it-IT" sz="1400" kern="1200" dirty="0">
            <a:solidFill>
              <a:schemeClr val="bg1"/>
            </a:solidFill>
          </a:endParaRPr>
        </a:p>
      </dsp:txBody>
      <dsp:txXfrm>
        <a:off x="4626315" y="4659938"/>
        <a:ext cx="2014998" cy="1041620"/>
      </dsp:txXfrm>
    </dsp:sp>
    <dsp:sp modelId="{1812C332-BBE6-FE4E-B5FA-05CBEB2D4021}">
      <dsp:nvSpPr>
        <dsp:cNvPr id="0" name=""/>
        <dsp:cNvSpPr/>
      </dsp:nvSpPr>
      <dsp:spPr>
        <a:xfrm rot="10800000">
          <a:off x="4199742" y="2886963"/>
          <a:ext cx="3317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1758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9F2C4-BE3D-E94E-A2D4-79B5C96A360B}">
      <dsp:nvSpPr>
        <dsp:cNvPr id="0" name=""/>
        <dsp:cNvSpPr/>
      </dsp:nvSpPr>
      <dsp:spPr>
        <a:xfrm>
          <a:off x="2480316" y="2257964"/>
          <a:ext cx="1719426" cy="1257998"/>
        </a:xfrm>
        <a:prstGeom prst="round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i="0" u="none" strike="noStrike" kern="1200" dirty="0">
              <a:effectLst/>
              <a:latin typeface="Calibri" panose="020F0502020204030204" pitchFamily="34" charset="0"/>
            </a:rPr>
            <a:t>Ha la funzione di </a:t>
          </a:r>
          <a:r>
            <a:rPr lang="it-IT" sz="1400" b="1" i="0" u="none" strike="noStrike" kern="1200" dirty="0">
              <a:effectLst/>
              <a:latin typeface="Calibri" panose="020F0502020204030204" pitchFamily="34" charset="0"/>
            </a:rPr>
            <a:t>preparare l’organismo </a:t>
          </a:r>
          <a:r>
            <a:rPr lang="it-IT" sz="1400" b="0" i="0" u="none" strike="noStrike" kern="1200" dirty="0">
              <a:effectLst/>
              <a:latin typeface="Calibri" panose="020F0502020204030204" pitchFamily="34" charset="0"/>
            </a:rPr>
            <a:t>a </a:t>
          </a:r>
          <a:r>
            <a:rPr lang="it-IT" sz="1400" b="1" i="0" u="none" strike="noStrike" kern="1200" dirty="0">
              <a:effectLst/>
              <a:latin typeface="Calibri" panose="020F0502020204030204" pitchFamily="34" charset="0"/>
            </a:rPr>
            <a:t>fronteggiare l’evento ambientale</a:t>
          </a:r>
        </a:p>
      </dsp:txBody>
      <dsp:txXfrm>
        <a:off x="2541726" y="2319374"/>
        <a:ext cx="1596606" cy="11351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55C89-3C89-EA41-8F2A-DB5B602E0F5C}">
      <dsp:nvSpPr>
        <dsp:cNvPr id="0" name=""/>
        <dsp:cNvSpPr/>
      </dsp:nvSpPr>
      <dsp:spPr>
        <a:xfrm rot="4396374">
          <a:off x="1584901" y="1116285"/>
          <a:ext cx="4842623" cy="3377125"/>
        </a:xfrm>
        <a:prstGeom prst="swooshArrow">
          <a:avLst>
            <a:gd name="adj1" fmla="val 16310"/>
            <a:gd name="adj2" fmla="val 313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2DFEF-52EC-834E-ADCB-9159DAFEAFA3}">
      <dsp:nvSpPr>
        <dsp:cNvPr id="0" name=""/>
        <dsp:cNvSpPr/>
      </dsp:nvSpPr>
      <dsp:spPr>
        <a:xfrm>
          <a:off x="3398963" y="1557251"/>
          <a:ext cx="122291" cy="122291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75E6B8-9470-044B-919E-39D8ABB11089}">
      <dsp:nvSpPr>
        <dsp:cNvPr id="0" name=""/>
        <dsp:cNvSpPr/>
      </dsp:nvSpPr>
      <dsp:spPr>
        <a:xfrm>
          <a:off x="4236322" y="2232659"/>
          <a:ext cx="122291" cy="122291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720B7-980E-B94A-B2A8-90BED926A35B}">
      <dsp:nvSpPr>
        <dsp:cNvPr id="0" name=""/>
        <dsp:cNvSpPr/>
      </dsp:nvSpPr>
      <dsp:spPr>
        <a:xfrm>
          <a:off x="4863879" y="3022504"/>
          <a:ext cx="122291" cy="122291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F4BC8-F42D-8A4A-8A4B-2428D45F50CC}">
      <dsp:nvSpPr>
        <dsp:cNvPr id="0" name=""/>
        <dsp:cNvSpPr/>
      </dsp:nvSpPr>
      <dsp:spPr>
        <a:xfrm>
          <a:off x="997270" y="17179"/>
          <a:ext cx="2283146" cy="897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Situazione attivante</a:t>
          </a:r>
        </a:p>
      </dsp:txBody>
      <dsp:txXfrm>
        <a:off x="997270" y="17179"/>
        <a:ext cx="2283146" cy="897551"/>
      </dsp:txXfrm>
    </dsp:sp>
    <dsp:sp modelId="{EECC4E8A-67DA-AD45-B4C4-B0997E6C3784}">
      <dsp:nvSpPr>
        <dsp:cNvPr id="0" name=""/>
        <dsp:cNvSpPr/>
      </dsp:nvSpPr>
      <dsp:spPr>
        <a:xfrm>
          <a:off x="3755860" y="697186"/>
          <a:ext cx="3332160" cy="897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Pensieri </a:t>
          </a:r>
          <a:r>
            <a:rPr lang="it-IT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(Cosa penso? Cosa mi dico tra me e me?)</a:t>
          </a:r>
        </a:p>
      </dsp:txBody>
      <dsp:txXfrm>
        <a:off x="3755860" y="697186"/>
        <a:ext cx="3332160" cy="897551"/>
      </dsp:txXfrm>
    </dsp:sp>
    <dsp:sp modelId="{305FBF07-0B89-FB43-86D5-FD30C03BC1B7}">
      <dsp:nvSpPr>
        <dsp:cNvPr id="0" name=""/>
        <dsp:cNvSpPr/>
      </dsp:nvSpPr>
      <dsp:spPr>
        <a:xfrm>
          <a:off x="841442" y="2156021"/>
          <a:ext cx="3186266" cy="897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Reazione  Fisiologica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(Come mi sento? Cosa sento?)</a:t>
          </a:r>
        </a:p>
      </dsp:txBody>
      <dsp:txXfrm>
        <a:off x="841442" y="2156021"/>
        <a:ext cx="3186266" cy="897551"/>
      </dsp:txXfrm>
    </dsp:sp>
    <dsp:sp modelId="{D5957E6F-5672-EF41-BB2B-3E9D89D385E7}">
      <dsp:nvSpPr>
        <dsp:cNvPr id="0" name=""/>
        <dsp:cNvSpPr/>
      </dsp:nvSpPr>
      <dsp:spPr>
        <a:xfrm>
          <a:off x="5379646" y="2604797"/>
          <a:ext cx="3505280" cy="897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Reazione Comportamentale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(Cosa faccio?)</a:t>
          </a:r>
        </a:p>
      </dsp:txBody>
      <dsp:txXfrm>
        <a:off x="5379646" y="2604797"/>
        <a:ext cx="3505280" cy="897551"/>
      </dsp:txXfrm>
    </dsp:sp>
    <dsp:sp modelId="{D3D4763D-7F64-3241-86B5-1BA32D175E55}">
      <dsp:nvSpPr>
        <dsp:cNvPr id="0" name=""/>
        <dsp:cNvSpPr/>
      </dsp:nvSpPr>
      <dsp:spPr>
        <a:xfrm>
          <a:off x="4345599" y="5048363"/>
          <a:ext cx="3085333" cy="225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EMOZIONE</a:t>
          </a:r>
        </a:p>
      </dsp:txBody>
      <dsp:txXfrm>
        <a:off x="4345599" y="5048363"/>
        <a:ext cx="3085333" cy="2256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2D6A1-9BB9-5D42-A3CB-421D7B0E8960}">
      <dsp:nvSpPr>
        <dsp:cNvPr id="0" name=""/>
        <dsp:cNvSpPr/>
      </dsp:nvSpPr>
      <dsp:spPr>
        <a:xfrm>
          <a:off x="2130180" y="766974"/>
          <a:ext cx="4973744" cy="4973744"/>
        </a:xfrm>
        <a:prstGeom prst="blockArc">
          <a:avLst>
            <a:gd name="adj1" fmla="val 9000000"/>
            <a:gd name="adj2" fmla="val 162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C755C-055E-384F-B2C0-7670107C652B}">
      <dsp:nvSpPr>
        <dsp:cNvPr id="0" name=""/>
        <dsp:cNvSpPr/>
      </dsp:nvSpPr>
      <dsp:spPr>
        <a:xfrm>
          <a:off x="2130180" y="766974"/>
          <a:ext cx="4973744" cy="4973744"/>
        </a:xfrm>
        <a:prstGeom prst="blockArc">
          <a:avLst>
            <a:gd name="adj1" fmla="val 1800000"/>
            <a:gd name="adj2" fmla="val 90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EC61C-5EB4-1141-B6E9-9E5D34DE9BD6}">
      <dsp:nvSpPr>
        <dsp:cNvPr id="0" name=""/>
        <dsp:cNvSpPr/>
      </dsp:nvSpPr>
      <dsp:spPr>
        <a:xfrm>
          <a:off x="2130180" y="766974"/>
          <a:ext cx="4973744" cy="4973744"/>
        </a:xfrm>
        <a:prstGeom prst="blockArc">
          <a:avLst>
            <a:gd name="adj1" fmla="val 16200000"/>
            <a:gd name="adj2" fmla="val 18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0710B-42EC-6C4C-B8C9-F9A3947DB210}">
      <dsp:nvSpPr>
        <dsp:cNvPr id="0" name=""/>
        <dsp:cNvSpPr/>
      </dsp:nvSpPr>
      <dsp:spPr>
        <a:xfrm>
          <a:off x="3266076" y="2108135"/>
          <a:ext cx="2701953" cy="22914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EMOZIONE: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kern="1200" dirty="0"/>
            <a:t>__________</a:t>
          </a:r>
        </a:p>
      </dsp:txBody>
      <dsp:txXfrm>
        <a:off x="3661768" y="2443706"/>
        <a:ext cx="1910569" cy="1620280"/>
      </dsp:txXfrm>
    </dsp:sp>
    <dsp:sp modelId="{E4F21BCE-77C4-DB4B-9916-43F30FCEDE2A}">
      <dsp:nvSpPr>
        <dsp:cNvPr id="0" name=""/>
        <dsp:cNvSpPr/>
      </dsp:nvSpPr>
      <dsp:spPr>
        <a:xfrm>
          <a:off x="3661873" y="-20073"/>
          <a:ext cx="1910358" cy="1689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/>
            <a:t>Pensiero: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/>
            <a:t>_____________</a:t>
          </a:r>
        </a:p>
      </dsp:txBody>
      <dsp:txXfrm>
        <a:off x="3941638" y="227361"/>
        <a:ext cx="1350828" cy="1194716"/>
      </dsp:txXfrm>
    </dsp:sp>
    <dsp:sp modelId="{4168141A-3997-2949-B79A-27D7F6CD584D}">
      <dsp:nvSpPr>
        <dsp:cNvPr id="0" name=""/>
        <dsp:cNvSpPr/>
      </dsp:nvSpPr>
      <dsp:spPr>
        <a:xfrm>
          <a:off x="5743241" y="3608493"/>
          <a:ext cx="1954997" cy="17198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/>
            <a:t>Reazione Fisiologica: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dirty="0"/>
            <a:t>___________________</a:t>
          </a:r>
        </a:p>
      </dsp:txBody>
      <dsp:txXfrm>
        <a:off x="6029544" y="3860357"/>
        <a:ext cx="1382391" cy="1216107"/>
      </dsp:txXfrm>
    </dsp:sp>
    <dsp:sp modelId="{9258AAC5-45C9-564A-B2E4-65FDC362B93A}">
      <dsp:nvSpPr>
        <dsp:cNvPr id="0" name=""/>
        <dsp:cNvSpPr/>
      </dsp:nvSpPr>
      <dsp:spPr>
        <a:xfrm>
          <a:off x="1521471" y="3587096"/>
          <a:ext cx="1983789" cy="17626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/>
            <a:t>Reazione Comportamentale: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0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/>
            <a:t>_______________</a:t>
          </a:r>
        </a:p>
      </dsp:txBody>
      <dsp:txXfrm>
        <a:off x="1811990" y="3845227"/>
        <a:ext cx="1402751" cy="12463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2D6A1-9BB9-5D42-A3CB-421D7B0E8960}">
      <dsp:nvSpPr>
        <dsp:cNvPr id="0" name=""/>
        <dsp:cNvSpPr/>
      </dsp:nvSpPr>
      <dsp:spPr>
        <a:xfrm>
          <a:off x="2130180" y="766974"/>
          <a:ext cx="4973744" cy="4973744"/>
        </a:xfrm>
        <a:prstGeom prst="blockArc">
          <a:avLst>
            <a:gd name="adj1" fmla="val 9000000"/>
            <a:gd name="adj2" fmla="val 162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C755C-055E-384F-B2C0-7670107C652B}">
      <dsp:nvSpPr>
        <dsp:cNvPr id="0" name=""/>
        <dsp:cNvSpPr/>
      </dsp:nvSpPr>
      <dsp:spPr>
        <a:xfrm>
          <a:off x="2130180" y="766974"/>
          <a:ext cx="4973744" cy="4973744"/>
        </a:xfrm>
        <a:prstGeom prst="blockArc">
          <a:avLst>
            <a:gd name="adj1" fmla="val 1800000"/>
            <a:gd name="adj2" fmla="val 90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EC61C-5EB4-1141-B6E9-9E5D34DE9BD6}">
      <dsp:nvSpPr>
        <dsp:cNvPr id="0" name=""/>
        <dsp:cNvSpPr/>
      </dsp:nvSpPr>
      <dsp:spPr>
        <a:xfrm>
          <a:off x="2130180" y="766974"/>
          <a:ext cx="4973744" cy="4973744"/>
        </a:xfrm>
        <a:prstGeom prst="blockArc">
          <a:avLst>
            <a:gd name="adj1" fmla="val 16200000"/>
            <a:gd name="adj2" fmla="val 18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0710B-42EC-6C4C-B8C9-F9A3947DB210}">
      <dsp:nvSpPr>
        <dsp:cNvPr id="0" name=""/>
        <dsp:cNvSpPr/>
      </dsp:nvSpPr>
      <dsp:spPr>
        <a:xfrm>
          <a:off x="3266076" y="2108135"/>
          <a:ext cx="2701953" cy="22914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EMOZIONE: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i="1" kern="1200" dirty="0"/>
            <a:t>Tristezza</a:t>
          </a:r>
        </a:p>
      </dsp:txBody>
      <dsp:txXfrm>
        <a:off x="3661768" y="2443706"/>
        <a:ext cx="1910569" cy="1620280"/>
      </dsp:txXfrm>
    </dsp:sp>
    <dsp:sp modelId="{E4F21BCE-77C4-DB4B-9916-43F30FCEDE2A}">
      <dsp:nvSpPr>
        <dsp:cNvPr id="0" name=""/>
        <dsp:cNvSpPr/>
      </dsp:nvSpPr>
      <dsp:spPr>
        <a:xfrm>
          <a:off x="3661873" y="-20073"/>
          <a:ext cx="1910358" cy="1689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/>
            <a:t>Pensiero: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i="1" kern="1200" dirty="0"/>
            <a:t>«Sono proprio un incapace…»</a:t>
          </a:r>
        </a:p>
      </dsp:txBody>
      <dsp:txXfrm>
        <a:off x="3941638" y="227361"/>
        <a:ext cx="1350828" cy="1194716"/>
      </dsp:txXfrm>
    </dsp:sp>
    <dsp:sp modelId="{4168141A-3997-2949-B79A-27D7F6CD584D}">
      <dsp:nvSpPr>
        <dsp:cNvPr id="0" name=""/>
        <dsp:cNvSpPr/>
      </dsp:nvSpPr>
      <dsp:spPr>
        <a:xfrm>
          <a:off x="5743241" y="3608493"/>
          <a:ext cx="1954997" cy="17198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/>
            <a:t>Reazione Fisiologica: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- Sudare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- Tremare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- Cuore che batte forte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- Rossore alle guance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/>
            <a:t>….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800" kern="1200" dirty="0"/>
        </a:p>
      </dsp:txBody>
      <dsp:txXfrm>
        <a:off x="6029544" y="3860357"/>
        <a:ext cx="1382391" cy="1216107"/>
      </dsp:txXfrm>
    </dsp:sp>
    <dsp:sp modelId="{9258AAC5-45C9-564A-B2E4-65FDC362B93A}">
      <dsp:nvSpPr>
        <dsp:cNvPr id="0" name=""/>
        <dsp:cNvSpPr/>
      </dsp:nvSpPr>
      <dsp:spPr>
        <a:xfrm>
          <a:off x="1521471" y="3587096"/>
          <a:ext cx="1983789" cy="17626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/>
            <a:t>Reazione Comportamentale: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- Piangere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- Rispondere male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- Isolarsi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/>
            <a:t>….</a:t>
          </a:r>
        </a:p>
      </dsp:txBody>
      <dsp:txXfrm>
        <a:off x="1811990" y="3845227"/>
        <a:ext cx="1402751" cy="12463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14323-1A7A-754B-A4C4-ADE7B6E7CE88}">
      <dsp:nvSpPr>
        <dsp:cNvPr id="0" name=""/>
        <dsp:cNvSpPr/>
      </dsp:nvSpPr>
      <dsp:spPr>
        <a:xfrm>
          <a:off x="807554" y="501438"/>
          <a:ext cx="2690699" cy="2691298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FE7C9-1BCF-694A-B7C4-2E67C46B8FBC}">
      <dsp:nvSpPr>
        <dsp:cNvPr id="0" name=""/>
        <dsp:cNvSpPr/>
      </dsp:nvSpPr>
      <dsp:spPr>
        <a:xfrm>
          <a:off x="1401755" y="1475688"/>
          <a:ext cx="1501435" cy="750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i="1" kern="1200" dirty="0"/>
            <a:t>Esistono emozioni sbagliate?</a:t>
          </a:r>
        </a:p>
      </dsp:txBody>
      <dsp:txXfrm>
        <a:off x="1401755" y="1475688"/>
        <a:ext cx="1501435" cy="7506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8090D-C53F-0D4B-96FF-CECA272C1C4F}">
      <dsp:nvSpPr>
        <dsp:cNvPr id="0" name=""/>
        <dsp:cNvSpPr/>
      </dsp:nvSpPr>
      <dsp:spPr>
        <a:xfrm>
          <a:off x="3868947" y="-67523"/>
          <a:ext cx="3403838" cy="327971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7FC25-97B5-B541-806A-F794F35D124C}">
      <dsp:nvSpPr>
        <dsp:cNvPr id="0" name=""/>
        <dsp:cNvSpPr/>
      </dsp:nvSpPr>
      <dsp:spPr>
        <a:xfrm>
          <a:off x="4764382" y="1063870"/>
          <a:ext cx="1691495" cy="845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i="1" kern="1200" dirty="0"/>
            <a:t>Esistono emozioni sbagliate?</a:t>
          </a:r>
          <a:endParaRPr lang="it-IT" sz="1400" kern="1200" dirty="0"/>
        </a:p>
      </dsp:txBody>
      <dsp:txXfrm>
        <a:off x="4764382" y="1063870"/>
        <a:ext cx="1691495" cy="845545"/>
      </dsp:txXfrm>
    </dsp:sp>
    <dsp:sp modelId="{70D3664A-855B-054E-97C3-07F979703E5A}">
      <dsp:nvSpPr>
        <dsp:cNvPr id="0" name=""/>
        <dsp:cNvSpPr/>
      </dsp:nvSpPr>
      <dsp:spPr>
        <a:xfrm>
          <a:off x="2992877" y="1756978"/>
          <a:ext cx="3465053" cy="312925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7FA90-F678-B949-8741-C41753300AE5}">
      <dsp:nvSpPr>
        <dsp:cNvPr id="0" name=""/>
        <dsp:cNvSpPr/>
      </dsp:nvSpPr>
      <dsp:spPr>
        <a:xfrm>
          <a:off x="3708003" y="2767270"/>
          <a:ext cx="1872249" cy="980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i="1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itchFamily="2" charset="2"/>
            </a:rPr>
            <a:t>Non ci sono emozioni giuste o emozioni sbagliate.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i="1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itchFamily="2" charset="2"/>
            </a:rPr>
            <a:t>Tutte le emozioni che noi proviamo sono sempre accettabili</a:t>
          </a:r>
          <a:endParaRPr lang="it-IT" sz="1400" b="1" kern="1200" dirty="0"/>
        </a:p>
      </dsp:txBody>
      <dsp:txXfrm>
        <a:off x="3708003" y="2767270"/>
        <a:ext cx="1872249" cy="980917"/>
      </dsp:txXfrm>
    </dsp:sp>
    <dsp:sp modelId="{5D7DDCC3-5E8C-1F4E-829A-6363B8562107}">
      <dsp:nvSpPr>
        <dsp:cNvPr id="0" name=""/>
        <dsp:cNvSpPr/>
      </dsp:nvSpPr>
      <dsp:spPr>
        <a:xfrm>
          <a:off x="4142049" y="3740552"/>
          <a:ext cx="2862207" cy="265117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4F389-4B55-FA4B-9B81-C8638B88F73E}">
      <dsp:nvSpPr>
        <dsp:cNvPr id="0" name=""/>
        <dsp:cNvSpPr/>
      </dsp:nvSpPr>
      <dsp:spPr>
        <a:xfrm>
          <a:off x="4725690" y="4699435"/>
          <a:ext cx="1691495" cy="845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i="1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itchFamily="2" charset="2"/>
            </a:rPr>
            <a:t>Sono alcuni comportamenti associati alle emozioni che devono essere modificati e non le emozioni stesse.</a:t>
          </a:r>
          <a:endParaRPr lang="it-IT" sz="1400" kern="1200" dirty="0"/>
        </a:p>
      </dsp:txBody>
      <dsp:txXfrm>
        <a:off x="4725690" y="4699435"/>
        <a:ext cx="1691495" cy="845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1A74BE-123B-86DA-053D-EE4D4EEE5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74803A7-D12D-09FB-F25D-966B999D1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C5DACD-2835-3DB1-F432-392B2686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A328-71C4-814F-9096-11C699D1EAAA}" type="datetimeFigureOut">
              <a:rPr lang="it-IT" smtClean="0"/>
              <a:t>12/10/2023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7A8BBF-A363-75D0-BD0C-FA94481A0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7A38C1-500F-AB8E-5480-E463DD6AD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AB6E-6834-0341-8A11-3AA4D1BE72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8146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16C653-FC0B-ECB2-8284-A55D8257F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0E3FB25-0A9E-E6BB-8B70-DB8DD5476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B73F1F-5CDE-5246-89DA-78C986520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A328-71C4-814F-9096-11C699D1EAAA}" type="datetimeFigureOut">
              <a:rPr lang="it-IT" smtClean="0"/>
              <a:t>12/10/2023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4D1AB5-3432-C72C-C377-96382C23A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EA23EE-0C11-D2AF-1C7E-12A394224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AB6E-6834-0341-8A11-3AA4D1BE72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95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8406B5D-E7EE-5928-4779-A927EA31CE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3CB68B1-36A0-A595-178A-EE5572F70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4FD051-5B0C-A604-49C5-74D0114DA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A328-71C4-814F-9096-11C699D1EAAA}" type="datetimeFigureOut">
              <a:rPr lang="it-IT" smtClean="0"/>
              <a:t>12/10/2023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735489-AAE0-090E-48F3-C9082B6CD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B57CD4-8DA8-321B-49D7-AC55257FA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AB6E-6834-0341-8A11-3AA4D1BE72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294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91BCBF-B598-0C50-471F-157415063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3F1EDE-7655-A77E-2C6F-7A11DCCB4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B796BE-7364-2F09-B937-05AC45D4D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A328-71C4-814F-9096-11C699D1EAAA}" type="datetimeFigureOut">
              <a:rPr lang="it-IT" smtClean="0"/>
              <a:t>12/10/2023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FEAF23-E435-0CE4-ED98-2D0966E02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AD61D1-1011-230D-827E-28E5933F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AB6E-6834-0341-8A11-3AA4D1BE72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46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BD1E95-F06C-ACCB-A6E7-CB5909FF6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4F08A33-E5EE-69A3-6420-DA3314DC5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07CE09-D3F0-7C3C-DA95-C8ECD88ED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A328-71C4-814F-9096-11C699D1EAAA}" type="datetimeFigureOut">
              <a:rPr lang="it-IT" smtClean="0"/>
              <a:t>12/10/2023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97A419-41D8-F9E3-014B-147ECDA7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B97A17-D7C7-D204-37E3-14743E18D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AB6E-6834-0341-8A11-3AA4D1BE72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0854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998282-D73F-7171-6F90-E7CEF994B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2313E8-4860-96D9-6416-5A59745762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0E75816-1BB5-12F2-8C49-E0BE75B3E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8AE8EFB-4F68-A317-D3E4-A10CD28CF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A328-71C4-814F-9096-11C699D1EAAA}" type="datetimeFigureOut">
              <a:rPr lang="it-IT" smtClean="0"/>
              <a:t>12/10/2023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A90747B-F88A-883E-B7FD-0D882DB9D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42F6CEF-20CB-4619-B750-EED6B8A89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AB6E-6834-0341-8A11-3AA4D1BE72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72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6ED7D7-B278-259A-26CE-8CCE27180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73D4E0-BFB7-241D-6592-13050F162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C708717-70C8-0255-2A2C-D3BC08E81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142372A-4033-DAAA-2653-DEDD22466C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756EFAB-467C-A14B-99C1-3963DC81A5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89E5BF5-05B6-F29F-2322-10361A012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A328-71C4-814F-9096-11C699D1EAAA}" type="datetimeFigureOut">
              <a:rPr lang="it-IT" smtClean="0"/>
              <a:t>12/10/2023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873B24A-80BA-2F20-0233-FD7C5DA4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917089B-8681-D36B-B909-3E233401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AB6E-6834-0341-8A11-3AA4D1BE72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954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74B42B-EBC4-1672-314E-658605A1F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B37C219-52B6-1C84-9C13-54FF2E81F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A328-71C4-814F-9096-11C699D1EAAA}" type="datetimeFigureOut">
              <a:rPr lang="it-IT" smtClean="0"/>
              <a:t>12/10/2023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CAE578C-D153-4E65-4210-DF60C64C5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A2701B2-64CB-CA8E-944E-A45321ED1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AB6E-6834-0341-8A11-3AA4D1BE72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060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6671269-D289-F0B9-CF27-4D9BE6885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A328-71C4-814F-9096-11C699D1EAAA}" type="datetimeFigureOut">
              <a:rPr lang="it-IT" smtClean="0"/>
              <a:t>12/10/2023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1936286-C23D-B70F-AA63-28CFCD045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A82986-D392-8D1B-E290-C62F7486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AB6E-6834-0341-8A11-3AA4D1BE72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08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D5271F-F779-9A89-9D9E-F070B7F38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5538C4-C385-52B5-2527-C65DF9B3E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5A1BEFB-7E80-2DEF-E063-4CB55369E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1B70EC6-04A5-6295-AAF3-97C8C1DEE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A328-71C4-814F-9096-11C699D1EAAA}" type="datetimeFigureOut">
              <a:rPr lang="it-IT" smtClean="0"/>
              <a:t>12/10/2023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40CC792-6C7C-1852-7CCA-906731B4A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61AC819-DF03-ABA5-B9A6-30C1259B3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AB6E-6834-0341-8A11-3AA4D1BE72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9926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1F243-5203-647B-CC71-C6BB876C7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9ED48C0-3F1D-857F-2ED2-C94FADE746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E29CC5B-9627-0678-EEAE-C2F6F9F05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9952251-31FE-E638-E9E4-8C8974271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A328-71C4-814F-9096-11C699D1EAAA}" type="datetimeFigureOut">
              <a:rPr lang="it-IT" smtClean="0"/>
              <a:t>12/10/2023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F3DDAB8-4376-CD6B-5580-9A131FDD6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24FD9E-65CF-D54D-4DCB-D4CC99D89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AB6E-6834-0341-8A11-3AA4D1BE72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606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6A0DFA5-282E-5616-542A-510F30889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3B3318C-218B-FCF1-313E-D7D8EDA6C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B04183-95AD-5A5B-2637-8DBC3D11BF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2A328-71C4-814F-9096-11C699D1EAAA}" type="datetimeFigureOut">
              <a:rPr lang="it-IT" smtClean="0"/>
              <a:t>12/10/2023</a:t>
            </a:fld>
            <a:endParaRPr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A517DB-F550-EC8F-E57C-DC3B3479F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4AD278-942A-EA5B-8B99-4BD0AB8C4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AB6E-6834-0341-8A11-3AA4D1BE7208}" type="slidenum">
              <a:rPr lang="it-IT" smtClean="0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876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microsoft.com/office/2007/relationships/hdphoto" Target="../media/hdphoto11.wdp"/><Relationship Id="rId4" Type="http://schemas.openxmlformats.org/officeDocument/2006/relationships/diagramData" Target="../diagrams/data5.xml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microsoft.com/office/2007/relationships/hdphoto" Target="../media/hdphoto12.wdp"/><Relationship Id="rId4" Type="http://schemas.openxmlformats.org/officeDocument/2006/relationships/diagramData" Target="../diagrams/data6.xml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3.wdp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5.wdp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microsoft.com/office/2007/relationships/hdphoto" Target="../media/hdphoto17.wdp"/><Relationship Id="rId4" Type="http://schemas.openxmlformats.org/officeDocument/2006/relationships/diagramData" Target="../diagrams/data7.xml"/><Relationship Id="rId9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8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7.png"/><Relationship Id="rId1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microsoft.com/office/2007/relationships/hdphoto" Target="../media/hdphoto4.wdp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microsoft.com/office/2007/relationships/hdphoto" Target="../media/hdphoto3.wdp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12" Type="http://schemas.microsoft.com/office/2007/relationships/hdphoto" Target="../media/hdphoto8.wdp"/><Relationship Id="rId17" Type="http://schemas.microsoft.com/office/2007/relationships/hdphoto" Target="../media/hdphoto3.wdp"/><Relationship Id="rId2" Type="http://schemas.openxmlformats.org/officeDocument/2006/relationships/image" Target="../media/image4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6.png"/><Relationship Id="rId5" Type="http://schemas.openxmlformats.org/officeDocument/2006/relationships/diagramLayout" Target="../diagrams/layout2.xml"/><Relationship Id="rId15" Type="http://schemas.microsoft.com/office/2007/relationships/hdphoto" Target="../media/hdphoto9.wdp"/><Relationship Id="rId10" Type="http://schemas.microsoft.com/office/2007/relationships/hdphoto" Target="../media/hdphoto4.wdp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12" Type="http://schemas.microsoft.com/office/2007/relationships/hdphoto" Target="../media/hdphoto8.wdp"/><Relationship Id="rId17" Type="http://schemas.microsoft.com/office/2007/relationships/hdphoto" Target="../media/hdphoto3.wdp"/><Relationship Id="rId2" Type="http://schemas.openxmlformats.org/officeDocument/2006/relationships/image" Target="../media/image4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6.png"/><Relationship Id="rId5" Type="http://schemas.openxmlformats.org/officeDocument/2006/relationships/diagramLayout" Target="../diagrams/layout3.xml"/><Relationship Id="rId15" Type="http://schemas.microsoft.com/office/2007/relationships/hdphoto" Target="../media/hdphoto9.wdp"/><Relationship Id="rId10" Type="http://schemas.microsoft.com/office/2007/relationships/hdphoto" Target="../media/hdphoto4.wdp"/><Relationship Id="rId19" Type="http://schemas.openxmlformats.org/officeDocument/2006/relationships/image" Target="../media/image10.svg"/><Relationship Id="rId4" Type="http://schemas.openxmlformats.org/officeDocument/2006/relationships/diagramData" Target="../diagrams/data3.xml"/><Relationship Id="rId9" Type="http://schemas.openxmlformats.org/officeDocument/2006/relationships/image" Target="../media/image5.png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schizzo, disegno, bianco e nero&#10;&#10;Descrizione generata automaticamente">
            <a:extLst>
              <a:ext uri="{FF2B5EF4-FFF2-40B4-BE49-F238E27FC236}">
                <a16:creationId xmlns:a16="http://schemas.microsoft.com/office/drawing/2014/main" id="{7DB30ABD-4D85-E4E6-49EB-E0F26C85B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405" y="4915373"/>
            <a:ext cx="1640701" cy="71461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EC41C27-1A95-1328-07AB-71C5C652FF81}"/>
              </a:ext>
            </a:extLst>
          </p:cNvPr>
          <p:cNvSpPr txBox="1"/>
          <p:nvPr/>
        </p:nvSpPr>
        <p:spPr>
          <a:xfrm>
            <a:off x="2094492" y="2376958"/>
            <a:ext cx="11472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i="1" dirty="0">
                <a:latin typeface="Calibri" panose="020F0502020204030204" pitchFamily="34" charset="0"/>
                <a:cs typeface="Calibri" panose="020F0502020204030204" pitchFamily="34" charset="0"/>
              </a:rPr>
              <a:t>Nel Mondo Delle Emozioni</a:t>
            </a:r>
            <a:endParaRPr sz="5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841A6B5-50E6-C562-5B7D-E5878EBE1271}"/>
              </a:ext>
            </a:extLst>
          </p:cNvPr>
          <p:cNvSpPr txBox="1"/>
          <p:nvPr/>
        </p:nvSpPr>
        <p:spPr>
          <a:xfrm>
            <a:off x="2540620" y="663773"/>
            <a:ext cx="7103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Ciclo di webinar</a:t>
            </a:r>
            <a:endParaRPr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2B00E1E-36A2-CB4A-39CD-44ACB0A7F038}"/>
              </a:ext>
            </a:extLst>
          </p:cNvPr>
          <p:cNvSpPr txBox="1"/>
          <p:nvPr/>
        </p:nvSpPr>
        <p:spPr>
          <a:xfrm>
            <a:off x="2633653" y="1461385"/>
            <a:ext cx="67937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Ottobre 2023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B57E44E-3F6D-A094-5A9F-235D9E586029}"/>
              </a:ext>
            </a:extLst>
          </p:cNvPr>
          <p:cNvSpPr txBox="1"/>
          <p:nvPr/>
        </p:nvSpPr>
        <p:spPr>
          <a:xfrm>
            <a:off x="1661210" y="3276525"/>
            <a:ext cx="8455233" cy="11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Professoressa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Annalaura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Nocentini</a:t>
            </a:r>
          </a:p>
          <a:p>
            <a:pPr algn="ctr">
              <a:lnSpc>
                <a:spcPct val="150000"/>
              </a:lnSpc>
            </a:pPr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Dipartimento di Educazione, Lingue, Intercultura, Letteratura e Psicologia </a:t>
            </a:r>
          </a:p>
          <a:p>
            <a:pPr algn="ctr">
              <a:lnSpc>
                <a:spcPct val="150000"/>
              </a:lnSpc>
            </a:pPr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 degli studi di Firenze</a:t>
            </a:r>
            <a:endParaRPr sz="1600" dirty="0"/>
          </a:p>
        </p:txBody>
      </p:sp>
      <p:pic>
        <p:nvPicPr>
          <p:cNvPr id="19" name="Immagine 18" descr="Immagine che contiene biglietto da visita, disegno, testo, illustrazione&#10;&#10;Descrizione generata automaticamente">
            <a:extLst>
              <a:ext uri="{FF2B5EF4-FFF2-40B4-BE49-F238E27FC236}">
                <a16:creationId xmlns:a16="http://schemas.microsoft.com/office/drawing/2014/main" id="{AC496280-EC4F-9A56-DDEC-09DFF3C88F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3" b="99767" l="100" r="99800">
                        <a14:foregroundMark x1="7100" y1="76224" x2="2600" y2="84732"/>
                        <a14:foregroundMark x1="2600" y1="84732" x2="7000" y2="93590"/>
                        <a14:foregroundMark x1="7000" y1="93590" x2="14900" y2="96154"/>
                        <a14:foregroundMark x1="14900" y1="96154" x2="21900" y2="92657"/>
                        <a14:foregroundMark x1="21900" y1="92657" x2="21100" y2="86480"/>
                        <a14:foregroundMark x1="2600" y1="78555" x2="6700" y2="99883"/>
                        <a14:foregroundMark x1="6700" y1="99883" x2="6700" y2="99883"/>
                        <a14:foregroundMark x1="800" y1="79371" x2="1900" y2="96154"/>
                        <a14:foregroundMark x1="76600" y1="69114" x2="78400" y2="80186"/>
                        <a14:foregroundMark x1="78400" y1="80186" x2="87200" y2="79371"/>
                        <a14:foregroundMark x1="87200" y1="79371" x2="82200" y2="88578"/>
                        <a14:foregroundMark x1="82200" y1="88578" x2="90400" y2="97086"/>
                        <a14:foregroundMark x1="90400" y1="97086" x2="91700" y2="96737"/>
                        <a14:foregroundMark x1="68300" y1="71212" x2="71400" y2="83450"/>
                        <a14:foregroundMark x1="71400" y1="83450" x2="76900" y2="92774"/>
                        <a14:foregroundMark x1="77300" y1="55012" x2="80000" y2="58159"/>
                        <a14:foregroundMark x1="60200" y1="72611" x2="63600" y2="75175"/>
                        <a14:foregroundMark x1="71900" y1="65268" x2="74400" y2="60256"/>
                        <a14:foregroundMark x1="58900" y1="72261" x2="58900" y2="72261"/>
                        <a14:foregroundMark x1="59500" y1="73660" x2="59500" y2="71795"/>
                        <a14:foregroundMark x1="93500" y1="79953" x2="99800" y2="91958"/>
                        <a14:foregroundMark x1="4000" y1="3846" x2="12200" y2="6410"/>
                        <a14:foregroundMark x1="12200" y1="6410" x2="21400" y2="34732"/>
                        <a14:foregroundMark x1="21400" y1="34732" x2="26200" y2="25291"/>
                        <a14:foregroundMark x1="26200" y1="25291" x2="33500" y2="22494"/>
                        <a14:foregroundMark x1="33500" y1="22494" x2="14700" y2="1166"/>
                        <a14:foregroundMark x1="14700" y1="1166" x2="11600" y2="466"/>
                        <a14:foregroundMark x1="3700" y1="4079" x2="800" y2="14103"/>
                        <a14:foregroundMark x1="800" y1="14103" x2="5000" y2="23193"/>
                        <a14:foregroundMark x1="5000" y1="23193" x2="19500" y2="36364"/>
                        <a14:foregroundMark x1="8466" y1="34848" x2="6200" y2="36131"/>
                        <a14:foregroundMark x1="13200" y1="32168" x2="9469" y2="34280"/>
                        <a14:foregroundMark x1="2143" y1="32642" x2="100" y2="30886"/>
                        <a14:foregroundMark x1="6200" y1="36131" x2="5897" y2="35871"/>
                        <a14:foregroundMark x1="100" y1="30886" x2="100" y2="28438"/>
                        <a14:foregroundMark x1="63800" y1="22727" x2="70100" y2="16434"/>
                        <a14:foregroundMark x1="70100" y1="16434" x2="72800" y2="8159"/>
                        <a14:foregroundMark x1="72800" y1="8159" x2="87700" y2="233"/>
                        <a14:foregroundMark x1="87700" y1="233" x2="96000" y2="699"/>
                        <a14:foregroundMark x1="96000" y1="699" x2="98500" y2="9907"/>
                        <a14:foregroundMark x1="98500" y1="9907" x2="94700" y2="18298"/>
                        <a14:foregroundMark x1="94700" y1="18298" x2="77400" y2="12471"/>
                        <a14:foregroundMark x1="77400" y1="12471" x2="80900" y2="22611"/>
                        <a14:foregroundMark x1="80900" y1="22611" x2="79300" y2="36946"/>
                        <a14:foregroundMark x1="94200" y1="20396" x2="99800" y2="21678"/>
                        <a14:backgroundMark x1="47400" y1="20629" x2="32800" y2="34033"/>
                        <a14:backgroundMark x1="32800" y1="34033" x2="27300" y2="44755"/>
                        <a14:backgroundMark x1="27300" y1="44755" x2="46800" y2="47669"/>
                        <a14:backgroundMark x1="46800" y1="47669" x2="57200" y2="43706"/>
                        <a14:backgroundMark x1="57200" y1="43706" x2="38100" y2="51632"/>
                        <a14:backgroundMark x1="38100" y1="51632" x2="51700" y2="55944"/>
                        <a14:backgroundMark x1="51700" y1="55944" x2="53900" y2="75524"/>
                        <a14:backgroundMark x1="53900" y1="75524" x2="53900" y2="75991"/>
                        <a14:backgroundMark x1="46700" y1="19580" x2="47900" y2="28671"/>
                        <a14:backgroundMark x1="47900" y1="28671" x2="52800" y2="37179"/>
                        <a14:backgroundMark x1="60200" y1="28205" x2="53500" y2="19580"/>
                        <a14:backgroundMark x1="53500" y1="19580" x2="55600" y2="29604"/>
                        <a14:backgroundMark x1="55600" y1="29604" x2="57300" y2="32984"/>
                        <a14:backgroundMark x1="66700" y1="34848" x2="37800" y2="42541"/>
                        <a14:backgroundMark x1="37800" y1="42541" x2="30800" y2="51399"/>
                        <a14:backgroundMark x1="30800" y1="51399" x2="50000" y2="48951"/>
                        <a14:backgroundMark x1="50000" y1="48951" x2="58300" y2="43357"/>
                        <a14:backgroundMark x1="58300" y1="43357" x2="33900" y2="44639"/>
                        <a14:backgroundMark x1="33900" y1="44639" x2="23300" y2="56993"/>
                        <a14:backgroundMark x1="23300" y1="56993" x2="31600" y2="64103"/>
                        <a14:backgroundMark x1="31600" y1="64103" x2="48800" y2="62005"/>
                        <a14:backgroundMark x1="48800" y1="62005" x2="56900" y2="56177"/>
                        <a14:backgroundMark x1="56900" y1="56177" x2="51300" y2="50000"/>
                        <a14:backgroundMark x1="51300" y1="50000" x2="38000" y2="59207"/>
                        <a14:backgroundMark x1="38000" y1="59207" x2="37200" y2="69697"/>
                        <a14:backgroundMark x1="37200" y1="69697" x2="51900" y2="75175"/>
                        <a14:backgroundMark x1="62125" y1="71755" x2="63400" y2="71329"/>
                        <a14:backgroundMark x1="59710" y1="72563" x2="60456" y2="72313"/>
                        <a14:backgroundMark x1="51900" y1="75175" x2="59243" y2="72719"/>
                        <a14:backgroundMark x1="63400" y1="71329" x2="63800" y2="63869"/>
                        <a14:backgroundMark x1="68100" y1="56876" x2="74400" y2="44755"/>
                        <a14:backgroundMark x1="74400" y1="44755" x2="61400" y2="56061"/>
                        <a14:backgroundMark x1="61400" y1="56061" x2="72600" y2="53963"/>
                        <a14:backgroundMark x1="72600" y1="53963" x2="75500" y2="44289"/>
                        <a14:backgroundMark x1="75500" y1="44289" x2="61600" y2="47203"/>
                        <a14:backgroundMark x1="61600" y1="47203" x2="60400" y2="48135"/>
                        <a14:backgroundMark x1="23500" y1="48951" x2="19000" y2="51632"/>
                        <a14:backgroundMark x1="59500" y1="25641" x2="74200" y2="48485"/>
                        <a14:backgroundMark x1="8200" y1="45338" x2="2200" y2="51632"/>
                        <a14:backgroundMark x1="8700" y1="43939" x2="16400" y2="46620"/>
                        <a14:backgroundMark x1="16400" y1="46620" x2="13800" y2="56410"/>
                        <a14:backgroundMark x1="13800" y1="56410" x2="6500" y2="63520"/>
                        <a14:backgroundMark x1="6500" y1="63520" x2="1500" y2="65734"/>
                        <a14:backgroundMark x1="37500" y1="84615" x2="34400" y2="93357"/>
                        <a14:backgroundMark x1="34400" y1="93357" x2="46100" y2="98019"/>
                        <a14:backgroundMark x1="46100" y1="98019" x2="61500" y2="92657"/>
                        <a14:backgroundMark x1="61500" y1="92657" x2="52500" y2="86247"/>
                        <a14:backgroundMark x1="52500" y1="86247" x2="37000" y2="86713"/>
                        <a14:backgroundMark x1="37000" y1="86713" x2="37000" y2="86713"/>
                        <a14:backgroundMark x1="40200" y1="11772" x2="52100" y2="10023"/>
                        <a14:backgroundMark x1="52100" y1="10023" x2="59500" y2="6527"/>
                        <a14:backgroundMark x1="59500" y1="6527" x2="59500" y2="3613"/>
                        <a14:backgroundMark x1="28300" y1="3030" x2="29400" y2="3030"/>
                        <a14:backgroundMark x1="30700" y1="2797" x2="33000" y2="1515"/>
                        <a14:backgroundMark x1="34100" y1="3030" x2="26400" y2="3730"/>
                        <a14:backgroundMark x1="26400" y1="3730" x2="25800" y2="2564"/>
                        <a14:backgroundMark x1="4000" y1="33450" x2="1300" y2="24825"/>
                        <a14:backgroundMark x1="7300" y1="32984" x2="6900" y2="31935"/>
                        <a14:backgroundMark x1="8900" y1="33217" x2="2800" y2="32984"/>
                        <a14:backgroundMark x1="1900" y1="32984" x2="5300" y2="34499"/>
                        <a14:backgroundMark x1="5300" y1="36131" x2="2600" y2="32751"/>
                      </a14:backgroundRemoval>
                    </a14:imgEffect>
                  </a14:imgLayer>
                </a14:imgProps>
              </a:ext>
            </a:extLst>
          </a:blip>
          <a:srcRect r="57372"/>
          <a:stretch/>
        </p:blipFill>
        <p:spPr>
          <a:xfrm>
            <a:off x="-25267" y="-1"/>
            <a:ext cx="2658920" cy="6822563"/>
          </a:xfrm>
          <a:prstGeom prst="rect">
            <a:avLst/>
          </a:prstGeom>
        </p:spPr>
      </p:pic>
      <p:pic>
        <p:nvPicPr>
          <p:cNvPr id="20" name="Immagine 19" descr="Immagine che contiene biglietto da visita, disegno, testo, illustrazione&#10;&#10;Descrizione generata automaticamente">
            <a:extLst>
              <a:ext uri="{FF2B5EF4-FFF2-40B4-BE49-F238E27FC236}">
                <a16:creationId xmlns:a16="http://schemas.microsoft.com/office/drawing/2014/main" id="{21B1150D-0C37-2DC9-DE5F-CB0B180855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3" b="99767" l="100" r="99800">
                        <a14:foregroundMark x1="7100" y1="76224" x2="2600" y2="84732"/>
                        <a14:foregroundMark x1="2600" y1="84732" x2="7000" y2="93590"/>
                        <a14:foregroundMark x1="7000" y1="93590" x2="14900" y2="96154"/>
                        <a14:foregroundMark x1="14900" y1="96154" x2="21900" y2="92657"/>
                        <a14:foregroundMark x1="21900" y1="92657" x2="21100" y2="86480"/>
                        <a14:foregroundMark x1="2600" y1="78555" x2="6700" y2="99883"/>
                        <a14:foregroundMark x1="6700" y1="99883" x2="6700" y2="99883"/>
                        <a14:foregroundMark x1="800" y1="79371" x2="1900" y2="96154"/>
                        <a14:foregroundMark x1="76600" y1="69114" x2="78400" y2="80186"/>
                        <a14:foregroundMark x1="78400" y1="80186" x2="87200" y2="79371"/>
                        <a14:foregroundMark x1="87200" y1="79371" x2="82200" y2="88578"/>
                        <a14:foregroundMark x1="82200" y1="88578" x2="90400" y2="97086"/>
                        <a14:foregroundMark x1="90400" y1="97086" x2="91700" y2="96737"/>
                        <a14:foregroundMark x1="68300" y1="71212" x2="71400" y2="83450"/>
                        <a14:foregroundMark x1="71400" y1="83450" x2="76900" y2="92774"/>
                        <a14:foregroundMark x1="77300" y1="55012" x2="80000" y2="58159"/>
                        <a14:foregroundMark x1="60200" y1="72611" x2="63600" y2="75175"/>
                        <a14:foregroundMark x1="71900" y1="65268" x2="74400" y2="60256"/>
                        <a14:foregroundMark x1="58900" y1="72261" x2="58900" y2="72261"/>
                        <a14:foregroundMark x1="59500" y1="73660" x2="59500" y2="71795"/>
                        <a14:foregroundMark x1="93500" y1="79953" x2="99800" y2="91958"/>
                        <a14:foregroundMark x1="4000" y1="3846" x2="12200" y2="6410"/>
                        <a14:foregroundMark x1="12200" y1="6410" x2="21400" y2="34732"/>
                        <a14:foregroundMark x1="21400" y1="34732" x2="26200" y2="25291"/>
                        <a14:foregroundMark x1="26200" y1="25291" x2="33500" y2="22494"/>
                        <a14:foregroundMark x1="33500" y1="22494" x2="14700" y2="1166"/>
                        <a14:foregroundMark x1="14700" y1="1166" x2="11600" y2="466"/>
                        <a14:foregroundMark x1="3700" y1="4079" x2="800" y2="14103"/>
                        <a14:foregroundMark x1="800" y1="14103" x2="5000" y2="23193"/>
                        <a14:foregroundMark x1="5000" y1="23193" x2="19500" y2="36364"/>
                        <a14:foregroundMark x1="8466" y1="34848" x2="6200" y2="36131"/>
                        <a14:foregroundMark x1="13200" y1="32168" x2="9469" y2="34280"/>
                        <a14:foregroundMark x1="2143" y1="32642" x2="100" y2="30886"/>
                        <a14:foregroundMark x1="6200" y1="36131" x2="5897" y2="35871"/>
                        <a14:foregroundMark x1="100" y1="30886" x2="100" y2="28438"/>
                        <a14:foregroundMark x1="63800" y1="22727" x2="70100" y2="16434"/>
                        <a14:foregroundMark x1="70100" y1="16434" x2="72800" y2="8159"/>
                        <a14:foregroundMark x1="72800" y1="8159" x2="87700" y2="233"/>
                        <a14:foregroundMark x1="87700" y1="233" x2="96000" y2="699"/>
                        <a14:foregroundMark x1="96000" y1="699" x2="98500" y2="9907"/>
                        <a14:foregroundMark x1="98500" y1="9907" x2="94700" y2="18298"/>
                        <a14:foregroundMark x1="94700" y1="18298" x2="77400" y2="12471"/>
                        <a14:foregroundMark x1="77400" y1="12471" x2="80900" y2="22611"/>
                        <a14:foregroundMark x1="80900" y1="22611" x2="79300" y2="36946"/>
                        <a14:foregroundMark x1="94200" y1="20396" x2="99800" y2="21678"/>
                        <a14:backgroundMark x1="47400" y1="20629" x2="32800" y2="34033"/>
                        <a14:backgroundMark x1="32800" y1="34033" x2="27300" y2="44755"/>
                        <a14:backgroundMark x1="27300" y1="44755" x2="46800" y2="47669"/>
                        <a14:backgroundMark x1="46800" y1="47669" x2="57200" y2="43706"/>
                        <a14:backgroundMark x1="57200" y1="43706" x2="38100" y2="51632"/>
                        <a14:backgroundMark x1="38100" y1="51632" x2="51700" y2="55944"/>
                        <a14:backgroundMark x1="51700" y1="55944" x2="53900" y2="75524"/>
                        <a14:backgroundMark x1="53900" y1="75524" x2="53900" y2="75991"/>
                        <a14:backgroundMark x1="46700" y1="19580" x2="47900" y2="28671"/>
                        <a14:backgroundMark x1="47900" y1="28671" x2="52800" y2="37179"/>
                        <a14:backgroundMark x1="60200" y1="28205" x2="53500" y2="19580"/>
                        <a14:backgroundMark x1="53500" y1="19580" x2="55600" y2="29604"/>
                        <a14:backgroundMark x1="55600" y1="29604" x2="57300" y2="32984"/>
                        <a14:backgroundMark x1="66700" y1="34848" x2="37800" y2="42541"/>
                        <a14:backgroundMark x1="37800" y1="42541" x2="30800" y2="51399"/>
                        <a14:backgroundMark x1="30800" y1="51399" x2="50000" y2="48951"/>
                        <a14:backgroundMark x1="50000" y1="48951" x2="58300" y2="43357"/>
                        <a14:backgroundMark x1="58300" y1="43357" x2="33900" y2="44639"/>
                        <a14:backgroundMark x1="33900" y1="44639" x2="23300" y2="56993"/>
                        <a14:backgroundMark x1="23300" y1="56993" x2="31600" y2="64103"/>
                        <a14:backgroundMark x1="31600" y1="64103" x2="48800" y2="62005"/>
                        <a14:backgroundMark x1="48800" y1="62005" x2="56900" y2="56177"/>
                        <a14:backgroundMark x1="56900" y1="56177" x2="51300" y2="50000"/>
                        <a14:backgroundMark x1="51300" y1="50000" x2="38000" y2="59207"/>
                        <a14:backgroundMark x1="38000" y1="59207" x2="37200" y2="69697"/>
                        <a14:backgroundMark x1="37200" y1="69697" x2="51900" y2="75175"/>
                        <a14:backgroundMark x1="62125" y1="71755" x2="63400" y2="71329"/>
                        <a14:backgroundMark x1="59710" y1="72563" x2="60456" y2="72313"/>
                        <a14:backgroundMark x1="51900" y1="75175" x2="59243" y2="72719"/>
                        <a14:backgroundMark x1="63400" y1="71329" x2="63800" y2="63869"/>
                        <a14:backgroundMark x1="68100" y1="56876" x2="74400" y2="44755"/>
                        <a14:backgroundMark x1="74400" y1="44755" x2="61400" y2="56061"/>
                        <a14:backgroundMark x1="61400" y1="56061" x2="72600" y2="53963"/>
                        <a14:backgroundMark x1="72600" y1="53963" x2="75500" y2="44289"/>
                        <a14:backgroundMark x1="75500" y1="44289" x2="61600" y2="47203"/>
                        <a14:backgroundMark x1="61600" y1="47203" x2="60400" y2="48135"/>
                        <a14:backgroundMark x1="23500" y1="48951" x2="19000" y2="51632"/>
                        <a14:backgroundMark x1="59500" y1="25641" x2="74200" y2="48485"/>
                        <a14:backgroundMark x1="8200" y1="45338" x2="2200" y2="51632"/>
                        <a14:backgroundMark x1="8700" y1="43939" x2="16400" y2="46620"/>
                        <a14:backgroundMark x1="16400" y1="46620" x2="13800" y2="56410"/>
                        <a14:backgroundMark x1="13800" y1="56410" x2="6500" y2="63520"/>
                        <a14:backgroundMark x1="6500" y1="63520" x2="1500" y2="65734"/>
                        <a14:backgroundMark x1="37500" y1="84615" x2="34400" y2="93357"/>
                        <a14:backgroundMark x1="34400" y1="93357" x2="46100" y2="98019"/>
                        <a14:backgroundMark x1="46100" y1="98019" x2="61500" y2="92657"/>
                        <a14:backgroundMark x1="61500" y1="92657" x2="52500" y2="86247"/>
                        <a14:backgroundMark x1="52500" y1="86247" x2="37000" y2="86713"/>
                        <a14:backgroundMark x1="37000" y1="86713" x2="37000" y2="86713"/>
                        <a14:backgroundMark x1="40200" y1="11772" x2="52100" y2="10023"/>
                        <a14:backgroundMark x1="52100" y1="10023" x2="59500" y2="6527"/>
                        <a14:backgroundMark x1="59500" y1="6527" x2="59500" y2="3613"/>
                        <a14:backgroundMark x1="28300" y1="3030" x2="29400" y2="3030"/>
                        <a14:backgroundMark x1="30700" y1="2797" x2="33000" y2="1515"/>
                        <a14:backgroundMark x1="34100" y1="3030" x2="26400" y2="3730"/>
                        <a14:backgroundMark x1="26400" y1="3730" x2="25800" y2="2564"/>
                        <a14:backgroundMark x1="4000" y1="33450" x2="1300" y2="24825"/>
                        <a14:backgroundMark x1="7300" y1="32984" x2="6900" y2="31935"/>
                        <a14:backgroundMark x1="8900" y1="33217" x2="2800" y2="32984"/>
                        <a14:backgroundMark x1="1900" y1="32984" x2="5300" y2="34499"/>
                        <a14:backgroundMark x1="5300" y1="36131" x2="2600" y2="32751"/>
                      </a14:backgroundRemoval>
                    </a14:imgEffect>
                  </a14:imgLayer>
                </a14:imgProps>
              </a:ext>
            </a:extLst>
          </a:blip>
          <a:srcRect l="57372"/>
          <a:stretch/>
        </p:blipFill>
        <p:spPr>
          <a:xfrm>
            <a:off x="9144000" y="35437"/>
            <a:ext cx="3048000" cy="6822564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433D2EE-0FEF-A9AD-F532-9D030D052642}"/>
              </a:ext>
            </a:extLst>
          </p:cNvPr>
          <p:cNvSpPr txBox="1"/>
          <p:nvPr/>
        </p:nvSpPr>
        <p:spPr>
          <a:xfrm>
            <a:off x="3225168" y="6545563"/>
            <a:ext cx="6015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/>
              <a:t>Immagini tratte da: </a:t>
            </a:r>
            <a:r>
              <a:rPr lang="it-IT" sz="1200" i="1" dirty="0" err="1"/>
              <a:t>Llenas</a:t>
            </a:r>
            <a:r>
              <a:rPr lang="it-IT" sz="1200" i="1" dirty="0"/>
              <a:t>, A. (2019) – I colori delle emozioni. Edizioni Gribaudo</a:t>
            </a:r>
            <a:endParaRPr sz="1200" i="1" dirty="0"/>
          </a:p>
        </p:txBody>
      </p:sp>
      <p:pic>
        <p:nvPicPr>
          <p:cNvPr id="4" name="Immagine 3" descr="Immagine che contiene schermata, Elementi grafici, Carattere, logo&#10;&#10;Descrizione generata automaticamente">
            <a:extLst>
              <a:ext uri="{FF2B5EF4-FFF2-40B4-BE49-F238E27FC236}">
                <a16:creationId xmlns:a16="http://schemas.microsoft.com/office/drawing/2014/main" id="{B0FA6DF6-7496-672F-3AEA-BB27F89531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1289" y="4842944"/>
            <a:ext cx="1586639" cy="98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10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DF62A4E4-D263-E486-FA67-A0A1C6FCF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3850" y="268513"/>
            <a:ext cx="1397000" cy="546100"/>
          </a:xfrm>
          <a:prstGeom prst="rect">
            <a:avLst/>
          </a:prstGeom>
        </p:spPr>
      </p:pic>
      <p:sp>
        <p:nvSpPr>
          <p:cNvPr id="3" name="Esagono orizzontale 2">
            <a:extLst>
              <a:ext uri="{FF2B5EF4-FFF2-40B4-BE49-F238E27FC236}">
                <a16:creationId xmlns:a16="http://schemas.microsoft.com/office/drawing/2014/main" id="{E069B040-1B2D-A8EA-98CD-2DF68C3726E8}"/>
              </a:ext>
            </a:extLst>
          </p:cNvPr>
          <p:cNvSpPr/>
          <p:nvPr/>
        </p:nvSpPr>
        <p:spPr>
          <a:xfrm rot="16200000">
            <a:off x="3988971" y="699170"/>
            <a:ext cx="2040732" cy="1985965"/>
          </a:xfrm>
          <a:prstGeom prst="hexagon">
            <a:avLst/>
          </a:prstGeom>
          <a:solidFill>
            <a:srgbClr val="EAD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Esagono orizzontale 3">
            <a:extLst>
              <a:ext uri="{FF2B5EF4-FFF2-40B4-BE49-F238E27FC236}">
                <a16:creationId xmlns:a16="http://schemas.microsoft.com/office/drawing/2014/main" id="{8CCF6608-FE92-C6DB-29BD-63F305155CB9}"/>
              </a:ext>
            </a:extLst>
          </p:cNvPr>
          <p:cNvSpPr/>
          <p:nvPr/>
        </p:nvSpPr>
        <p:spPr>
          <a:xfrm rot="5400000">
            <a:off x="6728385" y="700352"/>
            <a:ext cx="2037600" cy="1983600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Esagono orizzontale 13">
            <a:extLst>
              <a:ext uri="{FF2B5EF4-FFF2-40B4-BE49-F238E27FC236}">
                <a16:creationId xmlns:a16="http://schemas.microsoft.com/office/drawing/2014/main" id="{C30384F8-DA1F-26DE-F939-6534E08AFB5E}"/>
              </a:ext>
            </a:extLst>
          </p:cNvPr>
          <p:cNvSpPr/>
          <p:nvPr/>
        </p:nvSpPr>
        <p:spPr>
          <a:xfrm rot="16200000">
            <a:off x="6771037" y="4664837"/>
            <a:ext cx="2037600" cy="1983600"/>
          </a:xfrm>
          <a:prstGeom prst="hexagon">
            <a:avLst/>
          </a:prstGeom>
          <a:solidFill>
            <a:srgbClr val="CABAEF"/>
          </a:solidFill>
          <a:ln>
            <a:solidFill>
              <a:srgbClr val="CABA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Esagono orizzontale 14">
            <a:extLst>
              <a:ext uri="{FF2B5EF4-FFF2-40B4-BE49-F238E27FC236}">
                <a16:creationId xmlns:a16="http://schemas.microsoft.com/office/drawing/2014/main" id="{79414545-7C19-CE98-3AC9-1A7454040FC6}"/>
              </a:ext>
            </a:extLst>
          </p:cNvPr>
          <p:cNvSpPr/>
          <p:nvPr/>
        </p:nvSpPr>
        <p:spPr>
          <a:xfrm rot="16200000">
            <a:off x="8473250" y="2737952"/>
            <a:ext cx="2037600" cy="1983600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Esagono orizzontale 15">
            <a:extLst>
              <a:ext uri="{FF2B5EF4-FFF2-40B4-BE49-F238E27FC236}">
                <a16:creationId xmlns:a16="http://schemas.microsoft.com/office/drawing/2014/main" id="{52A1EC5A-86AA-92C7-9FE7-0D06C569408F}"/>
              </a:ext>
            </a:extLst>
          </p:cNvPr>
          <p:cNvSpPr/>
          <p:nvPr/>
        </p:nvSpPr>
        <p:spPr>
          <a:xfrm rot="16200000">
            <a:off x="3998860" y="4580003"/>
            <a:ext cx="2037600" cy="1983600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Esagono orizzontale 16">
            <a:extLst>
              <a:ext uri="{FF2B5EF4-FFF2-40B4-BE49-F238E27FC236}">
                <a16:creationId xmlns:a16="http://schemas.microsoft.com/office/drawing/2014/main" id="{11AC6164-FA73-0FEE-04F7-DEA5A2C72E04}"/>
              </a:ext>
            </a:extLst>
          </p:cNvPr>
          <p:cNvSpPr/>
          <p:nvPr/>
        </p:nvSpPr>
        <p:spPr>
          <a:xfrm rot="16200000">
            <a:off x="5359750" y="2766968"/>
            <a:ext cx="2037600" cy="1983600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9352CE6-6C96-DF53-2D0F-778A84529447}"/>
              </a:ext>
            </a:extLst>
          </p:cNvPr>
          <p:cNvSpPr txBox="1"/>
          <p:nvPr/>
        </p:nvSpPr>
        <p:spPr>
          <a:xfrm>
            <a:off x="6755385" y="1230487"/>
            <a:ext cx="1943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/>
              <a:t>FENOMENO</a:t>
            </a:r>
          </a:p>
          <a:p>
            <a:pPr algn="ctr"/>
            <a:r>
              <a:rPr lang="it-IT" b="1" i="1" dirty="0"/>
              <a:t>ESPRESSIVO</a:t>
            </a:r>
          </a:p>
          <a:p>
            <a:pPr algn="ctr"/>
            <a:r>
              <a:rPr lang="it-IT" b="1" i="1" dirty="0"/>
              <a:t>COMUNICATIVO</a:t>
            </a:r>
            <a:endParaRPr b="1" i="1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1DAE7C8-2626-89D2-2613-3E35D4DE6F3F}"/>
              </a:ext>
            </a:extLst>
          </p:cNvPr>
          <p:cNvSpPr txBox="1"/>
          <p:nvPr/>
        </p:nvSpPr>
        <p:spPr>
          <a:xfrm>
            <a:off x="5407000" y="3409483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/>
              <a:t>FENOMENO</a:t>
            </a:r>
          </a:p>
          <a:p>
            <a:pPr algn="ctr"/>
            <a:r>
              <a:rPr lang="it-IT" b="1" i="1" dirty="0"/>
              <a:t>FISIOLOGICO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8290211-B672-66E5-E64C-B6CAD5815118}"/>
              </a:ext>
            </a:extLst>
          </p:cNvPr>
          <p:cNvSpPr txBox="1"/>
          <p:nvPr/>
        </p:nvSpPr>
        <p:spPr>
          <a:xfrm>
            <a:off x="6818287" y="5313827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/>
              <a:t>FENOMENO</a:t>
            </a:r>
          </a:p>
          <a:p>
            <a:pPr algn="ctr"/>
            <a:r>
              <a:rPr lang="it-IT" b="1" i="1" dirty="0"/>
              <a:t>COGNITIVO</a:t>
            </a:r>
            <a:endParaRPr b="1" i="1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CA4F222-CC67-4E8C-FBFF-CE8BC28B21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F3F7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C418D51-674F-1526-AAE0-3A353CCF61D7}"/>
              </a:ext>
            </a:extLst>
          </p:cNvPr>
          <p:cNvSpPr txBox="1"/>
          <p:nvPr/>
        </p:nvSpPr>
        <p:spPr>
          <a:xfrm>
            <a:off x="8969752" y="5096816"/>
            <a:ext cx="2973383" cy="1077218"/>
          </a:xfrm>
          <a:prstGeom prst="rect">
            <a:avLst/>
          </a:prstGeom>
          <a:solidFill>
            <a:srgbClr val="CABAE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i="1" dirty="0"/>
              <a:t>Avviene una valutazione e attribuzione di significato alle reazioni messe in atto dall’organismo (</a:t>
            </a:r>
            <a:r>
              <a:rPr lang="it-IT" sz="1600" b="1" i="1" dirty="0"/>
              <a:t>APPRAISAL</a:t>
            </a:r>
            <a:r>
              <a:rPr lang="it-IT" sz="1600" i="1" dirty="0"/>
              <a:t>)</a:t>
            </a:r>
          </a:p>
        </p:txBody>
      </p:sp>
      <p:sp>
        <p:nvSpPr>
          <p:cNvPr id="6" name="Esagono orizzontale 5">
            <a:extLst>
              <a:ext uri="{FF2B5EF4-FFF2-40B4-BE49-F238E27FC236}">
                <a16:creationId xmlns:a16="http://schemas.microsoft.com/office/drawing/2014/main" id="{57AC5BB9-3E4E-6409-27F5-296E75089472}"/>
              </a:ext>
            </a:extLst>
          </p:cNvPr>
          <p:cNvSpPr/>
          <p:nvPr/>
        </p:nvSpPr>
        <p:spPr>
          <a:xfrm rot="16200000">
            <a:off x="6791287" y="4663270"/>
            <a:ext cx="2037600" cy="1983600"/>
          </a:xfrm>
          <a:prstGeom prst="hexagon">
            <a:avLst/>
          </a:prstGeom>
          <a:solidFill>
            <a:srgbClr val="CABAEF"/>
          </a:solidFill>
          <a:ln>
            <a:solidFill>
              <a:srgbClr val="CABA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9624917-2086-F25B-C671-645A58CBD2C2}"/>
              </a:ext>
            </a:extLst>
          </p:cNvPr>
          <p:cNvSpPr txBox="1"/>
          <p:nvPr/>
        </p:nvSpPr>
        <p:spPr>
          <a:xfrm>
            <a:off x="6838537" y="5312260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/>
              <a:t>FENOMENO</a:t>
            </a:r>
          </a:p>
          <a:p>
            <a:pPr algn="ctr"/>
            <a:r>
              <a:rPr lang="it-IT" b="1" i="1" dirty="0"/>
              <a:t>COGNITIVO</a:t>
            </a:r>
            <a:endParaRPr b="1" i="1" dirty="0"/>
          </a:p>
        </p:txBody>
      </p:sp>
      <p:pic>
        <p:nvPicPr>
          <p:cNvPr id="10" name="Immagine 9" descr="Immagine che contiene schizzo, disegno, bianco e nero&#10;&#10;Descrizione generata automaticamente">
            <a:extLst>
              <a:ext uri="{FF2B5EF4-FFF2-40B4-BE49-F238E27FC236}">
                <a16:creationId xmlns:a16="http://schemas.microsoft.com/office/drawing/2014/main" id="{7DB30ABD-4D85-E4E6-49EB-E0F26C85B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37" y="115978"/>
            <a:ext cx="1954213" cy="85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48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schizzo, disegno, bianco e nero&#10;&#10;Descrizione generata automaticamente">
            <a:extLst>
              <a:ext uri="{FF2B5EF4-FFF2-40B4-BE49-F238E27FC236}">
                <a16:creationId xmlns:a16="http://schemas.microsoft.com/office/drawing/2014/main" id="{7DB30ABD-4D85-E4E6-49EB-E0F26C85B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37" y="115978"/>
            <a:ext cx="1954213" cy="851169"/>
          </a:xfrm>
          <a:prstGeom prst="rect">
            <a:avLst/>
          </a:prstGeom>
        </p:spPr>
      </p:pic>
      <p:sp>
        <p:nvSpPr>
          <p:cNvPr id="2" name="Esagono orizzontale 1">
            <a:extLst>
              <a:ext uri="{FF2B5EF4-FFF2-40B4-BE49-F238E27FC236}">
                <a16:creationId xmlns:a16="http://schemas.microsoft.com/office/drawing/2014/main" id="{CABEE982-A382-CAC3-1760-0B440953BA8F}"/>
              </a:ext>
            </a:extLst>
          </p:cNvPr>
          <p:cNvSpPr/>
          <p:nvPr/>
        </p:nvSpPr>
        <p:spPr>
          <a:xfrm rot="5400000">
            <a:off x="6904198" y="1418400"/>
            <a:ext cx="2037600" cy="1983600"/>
          </a:xfrm>
          <a:prstGeom prst="hexagon">
            <a:avLst/>
          </a:prstGeom>
          <a:solidFill>
            <a:srgbClr val="A0EA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Esagono orizzontale 4">
            <a:extLst>
              <a:ext uri="{FF2B5EF4-FFF2-40B4-BE49-F238E27FC236}">
                <a16:creationId xmlns:a16="http://schemas.microsoft.com/office/drawing/2014/main" id="{2A8E0E3E-D29D-096F-6EE0-48AC60DE9BD2}"/>
              </a:ext>
            </a:extLst>
          </p:cNvPr>
          <p:cNvSpPr/>
          <p:nvPr/>
        </p:nvSpPr>
        <p:spPr>
          <a:xfrm rot="5400000">
            <a:off x="5214071" y="3825095"/>
            <a:ext cx="2037600" cy="1983600"/>
          </a:xfrm>
          <a:prstGeom prst="hexagon">
            <a:avLst/>
          </a:prstGeom>
          <a:solidFill>
            <a:srgbClr val="F4D3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Esagono orizzontale 5">
            <a:extLst>
              <a:ext uri="{FF2B5EF4-FFF2-40B4-BE49-F238E27FC236}">
                <a16:creationId xmlns:a16="http://schemas.microsoft.com/office/drawing/2014/main" id="{A9DD5EB0-A959-82AC-2D7A-A9E93B5994CC}"/>
              </a:ext>
            </a:extLst>
          </p:cNvPr>
          <p:cNvSpPr/>
          <p:nvPr/>
        </p:nvSpPr>
        <p:spPr>
          <a:xfrm rot="5400000">
            <a:off x="3578815" y="1418400"/>
            <a:ext cx="2037600" cy="198360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Esagono orizzontale 6">
            <a:extLst>
              <a:ext uri="{FF2B5EF4-FFF2-40B4-BE49-F238E27FC236}">
                <a16:creationId xmlns:a16="http://schemas.microsoft.com/office/drawing/2014/main" id="{C3AA544B-B9FC-0110-D7F0-E758FEBEC90E}"/>
              </a:ext>
            </a:extLst>
          </p:cNvPr>
          <p:cNvSpPr/>
          <p:nvPr/>
        </p:nvSpPr>
        <p:spPr>
          <a:xfrm rot="16200000">
            <a:off x="8473250" y="3825095"/>
            <a:ext cx="2037600" cy="1983600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Esagono orizzontale 8">
            <a:extLst>
              <a:ext uri="{FF2B5EF4-FFF2-40B4-BE49-F238E27FC236}">
                <a16:creationId xmlns:a16="http://schemas.microsoft.com/office/drawing/2014/main" id="{D7DF25F1-8688-AEDB-4052-EF1D7BAC7306}"/>
              </a:ext>
            </a:extLst>
          </p:cNvPr>
          <p:cNvSpPr/>
          <p:nvPr/>
        </p:nvSpPr>
        <p:spPr>
          <a:xfrm rot="16200000">
            <a:off x="2087550" y="3798200"/>
            <a:ext cx="2037600" cy="1983600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CE6F7A9-32FA-F83B-3B6E-1C6397FE5C35}"/>
              </a:ext>
            </a:extLst>
          </p:cNvPr>
          <p:cNvSpPr txBox="1"/>
          <p:nvPr/>
        </p:nvSpPr>
        <p:spPr>
          <a:xfrm>
            <a:off x="6931198" y="1948535"/>
            <a:ext cx="1943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/>
              <a:t>FENOMENO</a:t>
            </a:r>
          </a:p>
          <a:p>
            <a:pPr algn="ctr"/>
            <a:r>
              <a:rPr lang="it-IT" b="1" i="1" dirty="0"/>
              <a:t>SOCIALE E CULTURALE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15EF4ED-AA9F-2D87-66B4-999B885230AC}"/>
              </a:ext>
            </a:extLst>
          </p:cNvPr>
          <p:cNvSpPr txBox="1"/>
          <p:nvPr/>
        </p:nvSpPr>
        <p:spPr>
          <a:xfrm>
            <a:off x="5281571" y="4444426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/>
              <a:t>FENOMENO MOTIVAZIONALE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9B91539-F55D-A6AB-D8D8-6BF0D61DF1D8}"/>
              </a:ext>
            </a:extLst>
          </p:cNvPr>
          <p:cNvSpPr txBox="1"/>
          <p:nvPr/>
        </p:nvSpPr>
        <p:spPr>
          <a:xfrm>
            <a:off x="407987" y="2721114"/>
            <a:ext cx="2114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/>
              <a:t>Quali processi?</a:t>
            </a:r>
            <a:endParaRPr sz="2000" b="1" i="1" dirty="0"/>
          </a:p>
        </p:txBody>
      </p:sp>
      <p:pic>
        <p:nvPicPr>
          <p:cNvPr id="4" name="Immagine 3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BBD5EFC5-BA97-EAD4-8DFB-61857FD9B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3850" y="268513"/>
            <a:ext cx="13970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29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agono orizzontale 1">
            <a:extLst>
              <a:ext uri="{FF2B5EF4-FFF2-40B4-BE49-F238E27FC236}">
                <a16:creationId xmlns:a16="http://schemas.microsoft.com/office/drawing/2014/main" id="{CABEE982-A382-CAC3-1760-0B440953BA8F}"/>
              </a:ext>
            </a:extLst>
          </p:cNvPr>
          <p:cNvSpPr/>
          <p:nvPr/>
        </p:nvSpPr>
        <p:spPr>
          <a:xfrm rot="5400000">
            <a:off x="6904198" y="1418400"/>
            <a:ext cx="2037600" cy="1983600"/>
          </a:xfrm>
          <a:prstGeom prst="hexagon">
            <a:avLst/>
          </a:prstGeom>
          <a:solidFill>
            <a:srgbClr val="A0EA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Esagono orizzontale 4">
            <a:extLst>
              <a:ext uri="{FF2B5EF4-FFF2-40B4-BE49-F238E27FC236}">
                <a16:creationId xmlns:a16="http://schemas.microsoft.com/office/drawing/2014/main" id="{2A8E0E3E-D29D-096F-6EE0-48AC60DE9BD2}"/>
              </a:ext>
            </a:extLst>
          </p:cNvPr>
          <p:cNvSpPr/>
          <p:nvPr/>
        </p:nvSpPr>
        <p:spPr>
          <a:xfrm rot="5400000">
            <a:off x="5214071" y="3825095"/>
            <a:ext cx="2037600" cy="1983600"/>
          </a:xfrm>
          <a:prstGeom prst="hexagon">
            <a:avLst/>
          </a:prstGeom>
          <a:solidFill>
            <a:srgbClr val="F4D3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Esagono orizzontale 5">
            <a:extLst>
              <a:ext uri="{FF2B5EF4-FFF2-40B4-BE49-F238E27FC236}">
                <a16:creationId xmlns:a16="http://schemas.microsoft.com/office/drawing/2014/main" id="{A9DD5EB0-A959-82AC-2D7A-A9E93B5994CC}"/>
              </a:ext>
            </a:extLst>
          </p:cNvPr>
          <p:cNvSpPr/>
          <p:nvPr/>
        </p:nvSpPr>
        <p:spPr>
          <a:xfrm rot="5400000">
            <a:off x="3578815" y="1418400"/>
            <a:ext cx="2037600" cy="198360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Esagono orizzontale 6">
            <a:extLst>
              <a:ext uri="{FF2B5EF4-FFF2-40B4-BE49-F238E27FC236}">
                <a16:creationId xmlns:a16="http://schemas.microsoft.com/office/drawing/2014/main" id="{C3AA544B-B9FC-0110-D7F0-E758FEBEC90E}"/>
              </a:ext>
            </a:extLst>
          </p:cNvPr>
          <p:cNvSpPr/>
          <p:nvPr/>
        </p:nvSpPr>
        <p:spPr>
          <a:xfrm rot="16200000">
            <a:off x="8473250" y="3825095"/>
            <a:ext cx="2037600" cy="1983600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Esagono orizzontale 8">
            <a:extLst>
              <a:ext uri="{FF2B5EF4-FFF2-40B4-BE49-F238E27FC236}">
                <a16:creationId xmlns:a16="http://schemas.microsoft.com/office/drawing/2014/main" id="{D7DF25F1-8688-AEDB-4052-EF1D7BAC7306}"/>
              </a:ext>
            </a:extLst>
          </p:cNvPr>
          <p:cNvSpPr/>
          <p:nvPr/>
        </p:nvSpPr>
        <p:spPr>
          <a:xfrm rot="16200000">
            <a:off x="2087550" y="3798200"/>
            <a:ext cx="2037600" cy="1983600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CE6F7A9-32FA-F83B-3B6E-1C6397FE5C35}"/>
              </a:ext>
            </a:extLst>
          </p:cNvPr>
          <p:cNvSpPr txBox="1"/>
          <p:nvPr/>
        </p:nvSpPr>
        <p:spPr>
          <a:xfrm>
            <a:off x="6931198" y="1948535"/>
            <a:ext cx="1943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/>
              <a:t>FENOMENO</a:t>
            </a:r>
          </a:p>
          <a:p>
            <a:pPr algn="ctr"/>
            <a:r>
              <a:rPr lang="it-IT" b="1" i="1" dirty="0"/>
              <a:t>SOCIALE E CULTURALE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15EF4ED-AA9F-2D87-66B4-999B885230AC}"/>
              </a:ext>
            </a:extLst>
          </p:cNvPr>
          <p:cNvSpPr txBox="1"/>
          <p:nvPr/>
        </p:nvSpPr>
        <p:spPr>
          <a:xfrm>
            <a:off x="5281571" y="4444426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/>
              <a:t>FENOMENO</a:t>
            </a:r>
          </a:p>
          <a:p>
            <a:pPr algn="ctr"/>
            <a:r>
              <a:rPr lang="it-IT" b="1" i="1" dirty="0"/>
              <a:t>MOTIVAZIONALE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1F7E96A6-7D4A-CF15-55BE-C73D9C33D019}"/>
              </a:ext>
            </a:extLst>
          </p:cNvPr>
          <p:cNvSpPr/>
          <p:nvPr/>
        </p:nvSpPr>
        <p:spPr>
          <a:xfrm>
            <a:off x="-160337" y="0"/>
            <a:ext cx="12192000" cy="6858000"/>
          </a:xfrm>
          <a:prstGeom prst="rect">
            <a:avLst/>
          </a:prstGeom>
          <a:solidFill>
            <a:srgbClr val="E8F3F7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magine 9" descr="Immagine che contiene schizzo, disegno, bianco e nero&#10;&#10;Descrizione generata automaticamente">
            <a:extLst>
              <a:ext uri="{FF2B5EF4-FFF2-40B4-BE49-F238E27FC236}">
                <a16:creationId xmlns:a16="http://schemas.microsoft.com/office/drawing/2014/main" id="{7DB30ABD-4D85-E4E6-49EB-E0F26C85B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37" y="115978"/>
            <a:ext cx="1954213" cy="851169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530A7D7-A666-DFE8-DECB-58ABB3AC4ED0}"/>
              </a:ext>
            </a:extLst>
          </p:cNvPr>
          <p:cNvSpPr txBox="1"/>
          <p:nvPr/>
        </p:nvSpPr>
        <p:spPr>
          <a:xfrm>
            <a:off x="9062696" y="1871591"/>
            <a:ext cx="2973383" cy="1077218"/>
          </a:xfrm>
          <a:prstGeom prst="rect">
            <a:avLst/>
          </a:prstGeom>
          <a:solidFill>
            <a:srgbClr val="A0EAEB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effectLst/>
                <a:latin typeface="Calibri" panose="020F0502020204030204" pitchFamily="34" charset="0"/>
              </a:rPr>
              <a:t>il significato specifico attribuito all’attivazione fisiologica è </a:t>
            </a:r>
            <a:r>
              <a:rPr lang="it-IT" sz="1600" b="1" dirty="0">
                <a:effectLst/>
                <a:latin typeface="Calibri" panose="020F0502020204030204" pitchFamily="34" charset="0"/>
              </a:rPr>
              <a:t>mediato</a:t>
            </a:r>
            <a:r>
              <a:rPr lang="it-IT" sz="1600" dirty="0">
                <a:effectLst/>
                <a:latin typeface="Calibri" panose="020F0502020204030204" pitchFamily="34" charset="0"/>
              </a:rPr>
              <a:t> dalla natura del contesto e dalle relazioni </a:t>
            </a:r>
          </a:p>
        </p:txBody>
      </p:sp>
      <p:sp>
        <p:nvSpPr>
          <p:cNvPr id="15" name="Esagono orizzontale 14">
            <a:extLst>
              <a:ext uri="{FF2B5EF4-FFF2-40B4-BE49-F238E27FC236}">
                <a16:creationId xmlns:a16="http://schemas.microsoft.com/office/drawing/2014/main" id="{45D6F767-33B0-3D0B-FE73-8C92C0236208}"/>
              </a:ext>
            </a:extLst>
          </p:cNvPr>
          <p:cNvSpPr/>
          <p:nvPr/>
        </p:nvSpPr>
        <p:spPr>
          <a:xfrm rot="5400000">
            <a:off x="6904198" y="1418400"/>
            <a:ext cx="2037600" cy="1983600"/>
          </a:xfrm>
          <a:prstGeom prst="hexagon">
            <a:avLst/>
          </a:prstGeom>
          <a:solidFill>
            <a:srgbClr val="A0EA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F1BA957-F0DB-CCDD-A18E-C453A0BB6587}"/>
              </a:ext>
            </a:extLst>
          </p:cNvPr>
          <p:cNvSpPr txBox="1"/>
          <p:nvPr/>
        </p:nvSpPr>
        <p:spPr>
          <a:xfrm>
            <a:off x="6931198" y="1948535"/>
            <a:ext cx="1943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/>
              <a:t>FENOMENO</a:t>
            </a:r>
          </a:p>
          <a:p>
            <a:pPr algn="ctr"/>
            <a:r>
              <a:rPr lang="it-IT" b="1" i="1" dirty="0"/>
              <a:t>SOCIALE E CULTURALE</a:t>
            </a:r>
          </a:p>
        </p:txBody>
      </p:sp>
      <p:pic>
        <p:nvPicPr>
          <p:cNvPr id="4" name="Immagine 3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A7DF53B6-4254-A18D-3342-C70511A7F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3850" y="268513"/>
            <a:ext cx="13970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20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agono orizzontale 1">
            <a:extLst>
              <a:ext uri="{FF2B5EF4-FFF2-40B4-BE49-F238E27FC236}">
                <a16:creationId xmlns:a16="http://schemas.microsoft.com/office/drawing/2014/main" id="{CABEE982-A382-CAC3-1760-0B440953BA8F}"/>
              </a:ext>
            </a:extLst>
          </p:cNvPr>
          <p:cNvSpPr/>
          <p:nvPr/>
        </p:nvSpPr>
        <p:spPr>
          <a:xfrm rot="5400000">
            <a:off x="6904198" y="1418400"/>
            <a:ext cx="2037600" cy="1983600"/>
          </a:xfrm>
          <a:prstGeom prst="hexagon">
            <a:avLst/>
          </a:prstGeom>
          <a:solidFill>
            <a:srgbClr val="A0EA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Esagono orizzontale 4">
            <a:extLst>
              <a:ext uri="{FF2B5EF4-FFF2-40B4-BE49-F238E27FC236}">
                <a16:creationId xmlns:a16="http://schemas.microsoft.com/office/drawing/2014/main" id="{2A8E0E3E-D29D-096F-6EE0-48AC60DE9BD2}"/>
              </a:ext>
            </a:extLst>
          </p:cNvPr>
          <p:cNvSpPr/>
          <p:nvPr/>
        </p:nvSpPr>
        <p:spPr>
          <a:xfrm rot="5400000">
            <a:off x="5214071" y="3825095"/>
            <a:ext cx="2037600" cy="1983600"/>
          </a:xfrm>
          <a:prstGeom prst="hexagon">
            <a:avLst/>
          </a:prstGeom>
          <a:solidFill>
            <a:srgbClr val="F4D3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Esagono orizzontale 5">
            <a:extLst>
              <a:ext uri="{FF2B5EF4-FFF2-40B4-BE49-F238E27FC236}">
                <a16:creationId xmlns:a16="http://schemas.microsoft.com/office/drawing/2014/main" id="{A9DD5EB0-A959-82AC-2D7A-A9E93B5994CC}"/>
              </a:ext>
            </a:extLst>
          </p:cNvPr>
          <p:cNvSpPr/>
          <p:nvPr/>
        </p:nvSpPr>
        <p:spPr>
          <a:xfrm rot="5400000">
            <a:off x="3578815" y="1418400"/>
            <a:ext cx="2037600" cy="198360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Esagono orizzontale 6">
            <a:extLst>
              <a:ext uri="{FF2B5EF4-FFF2-40B4-BE49-F238E27FC236}">
                <a16:creationId xmlns:a16="http://schemas.microsoft.com/office/drawing/2014/main" id="{C3AA544B-B9FC-0110-D7F0-E758FEBEC90E}"/>
              </a:ext>
            </a:extLst>
          </p:cNvPr>
          <p:cNvSpPr/>
          <p:nvPr/>
        </p:nvSpPr>
        <p:spPr>
          <a:xfrm rot="16200000">
            <a:off x="8473250" y="3825095"/>
            <a:ext cx="2037600" cy="1983600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Esagono orizzontale 8">
            <a:extLst>
              <a:ext uri="{FF2B5EF4-FFF2-40B4-BE49-F238E27FC236}">
                <a16:creationId xmlns:a16="http://schemas.microsoft.com/office/drawing/2014/main" id="{D7DF25F1-8688-AEDB-4052-EF1D7BAC7306}"/>
              </a:ext>
            </a:extLst>
          </p:cNvPr>
          <p:cNvSpPr/>
          <p:nvPr/>
        </p:nvSpPr>
        <p:spPr>
          <a:xfrm rot="16200000">
            <a:off x="2087550" y="3798200"/>
            <a:ext cx="2037600" cy="1983600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CE6F7A9-32FA-F83B-3B6E-1C6397FE5C35}"/>
              </a:ext>
            </a:extLst>
          </p:cNvPr>
          <p:cNvSpPr txBox="1"/>
          <p:nvPr/>
        </p:nvSpPr>
        <p:spPr>
          <a:xfrm>
            <a:off x="6931198" y="1948535"/>
            <a:ext cx="1943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/>
              <a:t>FENOMENO</a:t>
            </a:r>
          </a:p>
          <a:p>
            <a:pPr algn="ctr"/>
            <a:r>
              <a:rPr lang="it-IT" b="1" i="1" dirty="0"/>
              <a:t>SOCIALE E CULTURALE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15EF4ED-AA9F-2D87-66B4-999B885230AC}"/>
              </a:ext>
            </a:extLst>
          </p:cNvPr>
          <p:cNvSpPr txBox="1"/>
          <p:nvPr/>
        </p:nvSpPr>
        <p:spPr>
          <a:xfrm>
            <a:off x="5281571" y="4444426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/>
              <a:t>FENOMENOMOTIVAZIONALE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C0AC054-279B-5390-AD9F-61D6DC4B8D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F3F7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A1B4868-DD58-D12C-942F-1FF4BF1C0488}"/>
              </a:ext>
            </a:extLst>
          </p:cNvPr>
          <p:cNvSpPr txBox="1"/>
          <p:nvPr/>
        </p:nvSpPr>
        <p:spPr>
          <a:xfrm>
            <a:off x="1839126" y="4163892"/>
            <a:ext cx="2973383" cy="1323439"/>
          </a:xfrm>
          <a:prstGeom prst="rect">
            <a:avLst/>
          </a:prstGeom>
          <a:solidFill>
            <a:srgbClr val="F4D3E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libri" panose="020F0502020204030204" pitchFamily="34" charset="0"/>
              </a:rPr>
              <a:t>R</a:t>
            </a:r>
            <a:r>
              <a:rPr lang="it-IT" sz="1600" dirty="0">
                <a:effectLst/>
                <a:latin typeface="Calibri" panose="020F0502020204030204" pitchFamily="34" charset="0"/>
              </a:rPr>
              <a:t>egolazione del comportamento in relazione ai </a:t>
            </a:r>
            <a:r>
              <a:rPr lang="it-IT" sz="1600" b="1" dirty="0">
                <a:effectLst/>
                <a:latin typeface="Calibri" panose="020F0502020204030204" pitchFamily="34" charset="0"/>
              </a:rPr>
              <a:t>desideri</a:t>
            </a:r>
            <a:r>
              <a:rPr lang="it-IT" sz="1600" dirty="0">
                <a:effectLst/>
                <a:latin typeface="Calibri" panose="020F0502020204030204" pitchFamily="34" charset="0"/>
              </a:rPr>
              <a:t> e agli </a:t>
            </a:r>
            <a:r>
              <a:rPr lang="it-IT" sz="1600" b="1" dirty="0">
                <a:effectLst/>
                <a:latin typeface="Calibri" panose="020F0502020204030204" pitchFamily="34" charset="0"/>
              </a:rPr>
              <a:t>scopi</a:t>
            </a:r>
            <a:r>
              <a:rPr lang="it-IT" sz="1600" dirty="0">
                <a:latin typeface="Calibri" panose="020F0502020204030204" pitchFamily="34" charset="0"/>
              </a:rPr>
              <a:t>; es., </a:t>
            </a:r>
            <a:r>
              <a:rPr lang="it-IT" sz="1600" dirty="0">
                <a:effectLst/>
                <a:latin typeface="Calibri" panose="020F0502020204030204" pitchFamily="34" charset="0"/>
              </a:rPr>
              <a:t> evitare eventi spiacevoli o ricercare quelli piacevoli</a:t>
            </a:r>
          </a:p>
        </p:txBody>
      </p:sp>
      <p:sp>
        <p:nvSpPr>
          <p:cNvPr id="13" name="Esagono orizzontale 12">
            <a:extLst>
              <a:ext uri="{FF2B5EF4-FFF2-40B4-BE49-F238E27FC236}">
                <a16:creationId xmlns:a16="http://schemas.microsoft.com/office/drawing/2014/main" id="{68DCD894-8453-BB39-3470-75F8CFE3EB4C}"/>
              </a:ext>
            </a:extLst>
          </p:cNvPr>
          <p:cNvSpPr/>
          <p:nvPr/>
        </p:nvSpPr>
        <p:spPr>
          <a:xfrm rot="5400000">
            <a:off x="5193901" y="3833812"/>
            <a:ext cx="2037600" cy="1983600"/>
          </a:xfrm>
          <a:prstGeom prst="hexagon">
            <a:avLst/>
          </a:prstGeom>
          <a:solidFill>
            <a:srgbClr val="F4D3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484C5E2-3B21-0F39-FDBD-40F70A5BAE3B}"/>
              </a:ext>
            </a:extLst>
          </p:cNvPr>
          <p:cNvSpPr txBox="1"/>
          <p:nvPr/>
        </p:nvSpPr>
        <p:spPr>
          <a:xfrm>
            <a:off x="5261401" y="4453143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/>
              <a:t>FENOMENO MOTIVAZIONALE</a:t>
            </a:r>
          </a:p>
        </p:txBody>
      </p:sp>
      <p:pic>
        <p:nvPicPr>
          <p:cNvPr id="10" name="Immagine 9" descr="Immagine che contiene schizzo, disegno, bianco e nero&#10;&#10;Descrizione generata automaticamente">
            <a:extLst>
              <a:ext uri="{FF2B5EF4-FFF2-40B4-BE49-F238E27FC236}">
                <a16:creationId xmlns:a16="http://schemas.microsoft.com/office/drawing/2014/main" id="{7DB30ABD-4D85-E4E6-49EB-E0F26C85B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37" y="115978"/>
            <a:ext cx="1954213" cy="851169"/>
          </a:xfrm>
          <a:prstGeom prst="rect">
            <a:avLst/>
          </a:prstGeom>
        </p:spPr>
      </p:pic>
      <p:pic>
        <p:nvPicPr>
          <p:cNvPr id="16" name="Immagine 15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FEAB9ECB-1AD6-08F2-91B3-B58964CAC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3850" y="268513"/>
            <a:ext cx="13970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01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DF62A4E4-D263-E486-FA67-A0A1C6FCF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3850" y="268513"/>
            <a:ext cx="1397000" cy="546100"/>
          </a:xfrm>
          <a:prstGeom prst="rect">
            <a:avLst/>
          </a:prstGeom>
        </p:spPr>
      </p:pic>
      <p:pic>
        <p:nvPicPr>
          <p:cNvPr id="10" name="Immagine 9" descr="Immagine che contiene schizzo, disegno, bianco e nero&#10;&#10;Descrizione generata automaticamente">
            <a:extLst>
              <a:ext uri="{FF2B5EF4-FFF2-40B4-BE49-F238E27FC236}">
                <a16:creationId xmlns:a16="http://schemas.microsoft.com/office/drawing/2014/main" id="{7DB30ABD-4D85-E4E6-49EB-E0F26C85B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37" y="115978"/>
            <a:ext cx="1954213" cy="851169"/>
          </a:xfrm>
          <a:prstGeom prst="rect">
            <a:avLst/>
          </a:prstGeom>
        </p:spPr>
      </p:pic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657648A0-B03A-A744-323B-457B50346C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4454385"/>
              </p:ext>
            </p:extLst>
          </p:nvPr>
        </p:nvGraphicFramePr>
        <p:xfrm>
          <a:off x="2721610" y="624151"/>
          <a:ext cx="9159240" cy="5609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FEB5C052-653B-DEA6-3A4D-CC2561F408E7}"/>
              </a:ext>
            </a:extLst>
          </p:cNvPr>
          <p:cNvSpPr txBox="1"/>
          <p:nvPr/>
        </p:nvSpPr>
        <p:spPr>
          <a:xfrm>
            <a:off x="313628" y="3228944"/>
            <a:ext cx="3601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Come nasce un’emozione?</a:t>
            </a:r>
            <a:endParaRPr sz="2000" b="1" dirty="0"/>
          </a:p>
        </p:txBody>
      </p:sp>
    </p:spTree>
    <p:extLst>
      <p:ext uri="{BB962C8B-B14F-4D97-AF65-F5344CB8AC3E}">
        <p14:creationId xmlns:p14="http://schemas.microsoft.com/office/powerpoint/2010/main" val="1960451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DF62A4E4-D263-E486-FA67-A0A1C6FCF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3850" y="268513"/>
            <a:ext cx="1397000" cy="546100"/>
          </a:xfrm>
          <a:prstGeom prst="rect">
            <a:avLst/>
          </a:prstGeom>
        </p:spPr>
      </p:pic>
      <p:pic>
        <p:nvPicPr>
          <p:cNvPr id="10" name="Immagine 9" descr="Immagine che contiene schizzo, disegno, bianco e nero&#10;&#10;Descrizione generata automaticamente">
            <a:extLst>
              <a:ext uri="{FF2B5EF4-FFF2-40B4-BE49-F238E27FC236}">
                <a16:creationId xmlns:a16="http://schemas.microsoft.com/office/drawing/2014/main" id="{7DB30ABD-4D85-E4E6-49EB-E0F26C85B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37" y="115978"/>
            <a:ext cx="1954213" cy="85116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EB5C052-653B-DEA6-3A4D-CC2561F408E7}"/>
              </a:ext>
            </a:extLst>
          </p:cNvPr>
          <p:cNvSpPr txBox="1"/>
          <p:nvPr/>
        </p:nvSpPr>
        <p:spPr>
          <a:xfrm>
            <a:off x="347808" y="1349519"/>
            <a:ext cx="45488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/>
              <a:t>Vediamolo attraverso un esempio…</a:t>
            </a:r>
          </a:p>
          <a:p>
            <a:endParaRPr lang="it-IT" sz="2000" b="1" i="1" dirty="0"/>
          </a:p>
          <a:p>
            <a:r>
              <a:rPr lang="it-IT" sz="1400" i="1" dirty="0">
                <a:highlight>
                  <a:srgbClr val="CDF3EB"/>
                </a:highlight>
              </a:rPr>
              <a:t>Provate a completare le varie sezioni indicando un pensiero, una reazione fisiologica ed una comportamentale che possono essere conseguenza della situazione attivante e provate a definire l’emozione che, secondo voi, ne deriva. </a:t>
            </a:r>
            <a:endParaRPr sz="1400" i="1" dirty="0">
              <a:highlight>
                <a:srgbClr val="CDF3EB"/>
              </a:highlight>
            </a:endParaRP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7398C471-3A5D-ACEF-B4DA-055DA6A25D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7550660"/>
              </p:ext>
            </p:extLst>
          </p:nvPr>
        </p:nvGraphicFramePr>
        <p:xfrm>
          <a:off x="3127045" y="780976"/>
          <a:ext cx="9219710" cy="604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222C0F48-3BA0-9CDB-66D6-A37E4D89A22D}"/>
              </a:ext>
            </a:extLst>
          </p:cNvPr>
          <p:cNvSpPr txBox="1"/>
          <p:nvPr/>
        </p:nvSpPr>
        <p:spPr>
          <a:xfrm>
            <a:off x="822244" y="3202504"/>
            <a:ext cx="3251677" cy="1200329"/>
          </a:xfrm>
          <a:prstGeom prst="rect">
            <a:avLst/>
          </a:prstGeom>
          <a:solidFill>
            <a:schemeClr val="accent5">
              <a:lumMod val="20000"/>
              <a:lumOff val="80000"/>
              <a:alpha val="52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SITUAZIONE ATTIVANTE:</a:t>
            </a:r>
          </a:p>
          <a:p>
            <a:pPr algn="ctr"/>
            <a:endParaRPr lang="it-IT" b="1" dirty="0"/>
          </a:p>
          <a:p>
            <a:r>
              <a:rPr lang="it-IT" i="1" dirty="0"/>
              <a:t>Prendere un brutto voto alla verifica</a:t>
            </a:r>
          </a:p>
        </p:txBody>
      </p:sp>
      <p:pic>
        <p:nvPicPr>
          <p:cNvPr id="9" name="Immagine 8" descr="Immagine che contiene schizzo, Arte bambini, disegno, arte&#10;&#10;Descrizione generata automaticamente">
            <a:extLst>
              <a:ext uri="{FF2B5EF4-FFF2-40B4-BE49-F238E27FC236}">
                <a16:creationId xmlns:a16="http://schemas.microsoft.com/office/drawing/2014/main" id="{8BA5F0A0-DA99-60E6-BB8A-DD5842D7E6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83" b="89855" l="0" r="89888">
                        <a14:foregroundMark x1="36704" y1="87319" x2="64419" y2="88406"/>
                        <a14:foregroundMark x1="0" y1="75000" x2="10112" y2="764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752000"/>
            <a:ext cx="2191341" cy="227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17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DF62A4E4-D263-E486-FA67-A0A1C6FCF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3850" y="268513"/>
            <a:ext cx="1397000" cy="546100"/>
          </a:xfrm>
          <a:prstGeom prst="rect">
            <a:avLst/>
          </a:prstGeom>
        </p:spPr>
      </p:pic>
      <p:pic>
        <p:nvPicPr>
          <p:cNvPr id="10" name="Immagine 9" descr="Immagine che contiene schizzo, disegno, bianco e nero&#10;&#10;Descrizione generata automaticamente">
            <a:extLst>
              <a:ext uri="{FF2B5EF4-FFF2-40B4-BE49-F238E27FC236}">
                <a16:creationId xmlns:a16="http://schemas.microsoft.com/office/drawing/2014/main" id="{7DB30ABD-4D85-E4E6-49EB-E0F26C85B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37" y="115978"/>
            <a:ext cx="1954213" cy="85116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EB5C052-653B-DEA6-3A4D-CC2561F408E7}"/>
              </a:ext>
            </a:extLst>
          </p:cNvPr>
          <p:cNvSpPr txBox="1"/>
          <p:nvPr/>
        </p:nvSpPr>
        <p:spPr>
          <a:xfrm>
            <a:off x="347808" y="1349519"/>
            <a:ext cx="454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/>
              <a:t>Vediamolo attraverso un esempio…</a:t>
            </a:r>
            <a:endParaRPr sz="2000" b="1" i="1" dirty="0"/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7398C471-3A5D-ACEF-B4DA-055DA6A25D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5105295"/>
              </p:ext>
            </p:extLst>
          </p:nvPr>
        </p:nvGraphicFramePr>
        <p:xfrm>
          <a:off x="3127045" y="780976"/>
          <a:ext cx="9219710" cy="604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222C0F48-3BA0-9CDB-66D6-A37E4D89A22D}"/>
              </a:ext>
            </a:extLst>
          </p:cNvPr>
          <p:cNvSpPr txBox="1"/>
          <p:nvPr/>
        </p:nvSpPr>
        <p:spPr>
          <a:xfrm>
            <a:off x="347808" y="2132001"/>
            <a:ext cx="3251677" cy="1200329"/>
          </a:xfrm>
          <a:prstGeom prst="rect">
            <a:avLst/>
          </a:prstGeom>
          <a:solidFill>
            <a:schemeClr val="accent5">
              <a:lumMod val="20000"/>
              <a:lumOff val="80000"/>
              <a:alpha val="52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SITUAZIONE ATTIVANTE:</a:t>
            </a:r>
          </a:p>
          <a:p>
            <a:endParaRPr lang="it-IT" i="1" dirty="0"/>
          </a:p>
          <a:p>
            <a:r>
              <a:rPr lang="it-IT" i="1" dirty="0"/>
              <a:t>Prendere un brutto voto alla verifica</a:t>
            </a:r>
            <a:endParaRPr lang="it-IT" dirty="0"/>
          </a:p>
        </p:txBody>
      </p:sp>
      <p:pic>
        <p:nvPicPr>
          <p:cNvPr id="9" name="Immagine 8" descr="Immagine che contiene schizzo, Arte bambini, disegno, arte&#10;&#10;Descrizione generata automaticamente">
            <a:extLst>
              <a:ext uri="{FF2B5EF4-FFF2-40B4-BE49-F238E27FC236}">
                <a16:creationId xmlns:a16="http://schemas.microsoft.com/office/drawing/2014/main" id="{077DD437-9B37-95B7-0170-86018EE45E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83" b="89855" l="0" r="89888">
                        <a14:foregroundMark x1="36704" y1="87319" x2="64419" y2="88406"/>
                        <a14:foregroundMark x1="0" y1="75000" x2="10112" y2="764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752000"/>
            <a:ext cx="2191341" cy="227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45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tangolo 42">
            <a:extLst>
              <a:ext uri="{FF2B5EF4-FFF2-40B4-BE49-F238E27FC236}">
                <a16:creationId xmlns:a16="http://schemas.microsoft.com/office/drawing/2014/main" id="{0D0F2220-B55E-7054-7BAE-EC395015F09C}"/>
              </a:ext>
            </a:extLst>
          </p:cNvPr>
          <p:cNvSpPr/>
          <p:nvPr/>
        </p:nvSpPr>
        <p:spPr>
          <a:xfrm>
            <a:off x="3797098" y="967147"/>
            <a:ext cx="3447965" cy="4620312"/>
          </a:xfrm>
          <a:prstGeom prst="rect">
            <a:avLst/>
          </a:prstGeom>
          <a:solidFill>
            <a:srgbClr val="E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highlight>
                <a:srgbClr val="E5F7F6"/>
              </a:highlight>
            </a:endParaRPr>
          </a:p>
        </p:txBody>
      </p:sp>
      <p:pic>
        <p:nvPicPr>
          <p:cNvPr id="8" name="Immagine 7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DF62A4E4-D263-E486-FA67-A0A1C6FCF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3850" y="268513"/>
            <a:ext cx="1397000" cy="546100"/>
          </a:xfrm>
          <a:prstGeom prst="rect">
            <a:avLst/>
          </a:prstGeom>
        </p:spPr>
      </p:pic>
      <p:pic>
        <p:nvPicPr>
          <p:cNvPr id="10" name="Immagine 9" descr="Immagine che contiene schizzo, disegno, bianco e nero&#10;&#10;Descrizione generata automaticamente">
            <a:extLst>
              <a:ext uri="{FF2B5EF4-FFF2-40B4-BE49-F238E27FC236}">
                <a16:creationId xmlns:a16="http://schemas.microsoft.com/office/drawing/2014/main" id="{7DB30ABD-4D85-E4E6-49EB-E0F26C85B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37" y="115978"/>
            <a:ext cx="1954213" cy="85116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ABB2D12-6646-154D-0C5F-29620ADBC191}"/>
              </a:ext>
            </a:extLst>
          </p:cNvPr>
          <p:cNvSpPr txBox="1"/>
          <p:nvPr/>
        </p:nvSpPr>
        <p:spPr>
          <a:xfrm>
            <a:off x="1214210" y="1771212"/>
            <a:ext cx="4011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/>
              <a:t>Tuttavia…</a:t>
            </a:r>
            <a:endParaRPr b="1" i="1" dirty="0"/>
          </a:p>
        </p:txBody>
      </p: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5958ADA9-A581-A99A-3F52-35D0346303BD}"/>
              </a:ext>
            </a:extLst>
          </p:cNvPr>
          <p:cNvGrpSpPr/>
          <p:nvPr/>
        </p:nvGrpSpPr>
        <p:grpSpPr>
          <a:xfrm>
            <a:off x="328269" y="924141"/>
            <a:ext cx="11043877" cy="4610045"/>
            <a:chOff x="-305334" y="814613"/>
            <a:chExt cx="11043877" cy="4610045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76FFE85E-08FE-4AA1-4D78-1FFDDF703472}"/>
                </a:ext>
              </a:extLst>
            </p:cNvPr>
            <p:cNvSpPr txBox="1"/>
            <p:nvPr/>
          </p:nvSpPr>
          <p:spPr>
            <a:xfrm>
              <a:off x="-305334" y="2622999"/>
              <a:ext cx="2858687" cy="1200329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52000"/>
              </a:schemeClr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SITUAZIONE ATTIVANTE:</a:t>
              </a:r>
            </a:p>
            <a:p>
              <a:endParaRPr lang="it-IT" dirty="0"/>
            </a:p>
            <a:p>
              <a:pPr algn="ctr"/>
              <a:r>
                <a:rPr lang="it-IT" i="1" dirty="0"/>
                <a:t>Prendere un brutto voto alla verifica</a:t>
              </a:r>
              <a:endParaRPr i="1" dirty="0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B7311833-FA09-EB22-DF3F-FB8910124845}"/>
                </a:ext>
              </a:extLst>
            </p:cNvPr>
            <p:cNvSpPr txBox="1"/>
            <p:nvPr/>
          </p:nvSpPr>
          <p:spPr>
            <a:xfrm>
              <a:off x="2826272" y="814613"/>
              <a:ext cx="3720885" cy="46100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algn="ctr">
                <a:lnSpc>
                  <a:spcPct val="107000"/>
                </a:lnSpc>
              </a:pPr>
              <a:r>
                <a:rPr lang="it-IT" sz="2000" b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PENSIERI:</a:t>
              </a:r>
            </a:p>
            <a:p>
              <a:pPr marL="457200" algn="ctr">
                <a:lnSpc>
                  <a:spcPct val="107000"/>
                </a:lnSpc>
              </a:pPr>
              <a:endParaRPr lang="it-IT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endParaRPr lang="it-IT" sz="1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800100" indent="-342900" algn="just">
                <a:lnSpc>
                  <a:spcPct val="107000"/>
                </a:lnSpc>
                <a:buAutoNum type="arabicPeriod"/>
              </a:pPr>
              <a:r>
                <a:rPr lang="it-IT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«Ma che strano… ho ripetuto queste cose ieri e le sapevo bene»</a:t>
              </a: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r>
                <a:rPr lang="it-IT" sz="1400" b="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 «Avevo studiato molto…mi aspettavo di prendere un voto più alto…»</a:t>
              </a:r>
            </a:p>
            <a:p>
              <a:pPr marL="457200" algn="just">
                <a:lnSpc>
                  <a:spcPct val="107000"/>
                </a:lnSpc>
              </a:pPr>
              <a:endParaRPr lang="it-IT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r>
                <a:rPr lang="it-IT" sz="1400" b="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 «Temo che questo voto mi farà prendere il debito... i miei si arrabbieranno»</a:t>
              </a:r>
            </a:p>
            <a:p>
              <a:pPr marL="457200" algn="just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r>
                <a:rPr lang="it-IT" sz="1400" b="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4. «Non capisco proprio perché Marco abbia presto più di me!! Il compito è identico!!»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9B5FA6FD-D13A-281B-98BA-7A55412D35FF}"/>
                </a:ext>
              </a:extLst>
            </p:cNvPr>
            <p:cNvSpPr txBox="1"/>
            <p:nvPr/>
          </p:nvSpPr>
          <p:spPr>
            <a:xfrm>
              <a:off x="7017658" y="814613"/>
              <a:ext cx="3720885" cy="4379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algn="ctr">
                <a:lnSpc>
                  <a:spcPct val="107000"/>
                </a:lnSpc>
              </a:pPr>
              <a:r>
                <a:rPr lang="it-IT" sz="2000" b="1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EMOZIONI</a:t>
              </a:r>
              <a:r>
                <a:rPr lang="it-IT" sz="2000" b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</a:p>
            <a:p>
              <a:pPr marL="457200" algn="ctr">
                <a:lnSpc>
                  <a:spcPct val="107000"/>
                </a:lnSpc>
              </a:pPr>
              <a:endParaRPr lang="it-IT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endParaRPr lang="it-IT" sz="1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r>
                <a:rPr lang="it-IT" sz="1400" b="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1. </a:t>
              </a:r>
              <a:r>
                <a:rPr lang="it-IT" sz="1400" b="0" i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Stupore</a:t>
              </a:r>
            </a:p>
            <a:p>
              <a:pPr marL="457200" algn="ctr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r>
                <a:rPr lang="it-IT" sz="1400" b="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 </a:t>
              </a:r>
              <a:r>
                <a:rPr lang="it-IT" sz="1400" b="0" i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Tristezza</a:t>
              </a:r>
            </a:p>
            <a:p>
              <a:pPr marL="457200" algn="ctr">
                <a:lnSpc>
                  <a:spcPct val="107000"/>
                </a:lnSpc>
              </a:pPr>
              <a:endParaRPr lang="it-IT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r>
                <a:rPr lang="it-IT" sz="1400" b="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 </a:t>
              </a:r>
              <a:r>
                <a:rPr lang="it-IT" sz="1400" b="0" i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Paura</a:t>
              </a:r>
              <a:endParaRPr lang="it-IT" sz="14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r>
                <a:rPr lang="it-IT" sz="1400" b="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4. </a:t>
              </a:r>
              <a:r>
                <a:rPr lang="it-IT" sz="1400" b="0" i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Rabbia</a:t>
              </a:r>
            </a:p>
          </p:txBody>
        </p:sp>
        <p:grpSp>
          <p:nvGrpSpPr>
            <p:cNvPr id="41" name="Gruppo 40">
              <a:extLst>
                <a:ext uri="{FF2B5EF4-FFF2-40B4-BE49-F238E27FC236}">
                  <a16:creationId xmlns:a16="http://schemas.microsoft.com/office/drawing/2014/main" id="{4F98E67C-C236-5394-8988-8D609448A1C3}"/>
                </a:ext>
              </a:extLst>
            </p:cNvPr>
            <p:cNvGrpSpPr/>
            <p:nvPr/>
          </p:nvGrpSpPr>
          <p:grpSpPr>
            <a:xfrm>
              <a:off x="6970385" y="1707850"/>
              <a:ext cx="1096572" cy="3356780"/>
              <a:chOff x="7037265" y="1384684"/>
              <a:chExt cx="1096572" cy="3356780"/>
            </a:xfrm>
          </p:grpSpPr>
          <p:sp>
            <p:nvSpPr>
              <p:cNvPr id="36" name="Freccia destra 35">
                <a:extLst>
                  <a:ext uri="{FF2B5EF4-FFF2-40B4-BE49-F238E27FC236}">
                    <a16:creationId xmlns:a16="http://schemas.microsoft.com/office/drawing/2014/main" id="{F160BC74-4AF2-7473-84CE-1E97542E5612}"/>
                  </a:ext>
                </a:extLst>
              </p:cNvPr>
              <p:cNvSpPr/>
              <p:nvPr/>
            </p:nvSpPr>
            <p:spPr>
              <a:xfrm>
                <a:off x="7037265" y="1384684"/>
                <a:ext cx="1090053" cy="276999"/>
              </a:xfrm>
              <a:prstGeom prst="rightArrow">
                <a:avLst/>
              </a:prstGeom>
              <a:solidFill>
                <a:srgbClr val="E8F3F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37" name="Freccia destra 36">
                <a:extLst>
                  <a:ext uri="{FF2B5EF4-FFF2-40B4-BE49-F238E27FC236}">
                    <a16:creationId xmlns:a16="http://schemas.microsoft.com/office/drawing/2014/main" id="{5479A07E-9282-E5E0-D393-56489439965F}"/>
                  </a:ext>
                </a:extLst>
              </p:cNvPr>
              <p:cNvSpPr/>
              <p:nvPr/>
            </p:nvSpPr>
            <p:spPr>
              <a:xfrm>
                <a:off x="7037266" y="2401384"/>
                <a:ext cx="1090053" cy="276999"/>
              </a:xfrm>
              <a:prstGeom prst="rightArrow">
                <a:avLst/>
              </a:prstGeom>
              <a:solidFill>
                <a:srgbClr val="E8F3F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38" name="Freccia destra 37">
                <a:extLst>
                  <a:ext uri="{FF2B5EF4-FFF2-40B4-BE49-F238E27FC236}">
                    <a16:creationId xmlns:a16="http://schemas.microsoft.com/office/drawing/2014/main" id="{05985FD6-0E59-10CD-9668-D8F924F2BA67}"/>
                  </a:ext>
                </a:extLst>
              </p:cNvPr>
              <p:cNvSpPr/>
              <p:nvPr/>
            </p:nvSpPr>
            <p:spPr>
              <a:xfrm>
                <a:off x="7043784" y="3314229"/>
                <a:ext cx="1090053" cy="276999"/>
              </a:xfrm>
              <a:prstGeom prst="rightArrow">
                <a:avLst/>
              </a:prstGeom>
              <a:solidFill>
                <a:srgbClr val="E8F3F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39" name="Freccia destra 38">
                <a:extLst>
                  <a:ext uri="{FF2B5EF4-FFF2-40B4-BE49-F238E27FC236}">
                    <a16:creationId xmlns:a16="http://schemas.microsoft.com/office/drawing/2014/main" id="{164D3ADE-4384-5728-3B4D-97EC9EAD270A}"/>
                  </a:ext>
                </a:extLst>
              </p:cNvPr>
              <p:cNvSpPr/>
              <p:nvPr/>
            </p:nvSpPr>
            <p:spPr>
              <a:xfrm>
                <a:off x="7043783" y="4464465"/>
                <a:ext cx="1090053" cy="276999"/>
              </a:xfrm>
              <a:prstGeom prst="rightArrow">
                <a:avLst/>
              </a:prstGeom>
              <a:solidFill>
                <a:srgbClr val="E8F3F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</p:grpSp>
      </p:grpSp>
      <p:pic>
        <p:nvPicPr>
          <p:cNvPr id="49" name="Immagine 48" descr="Immagine che contiene schizzo, disegno, arte, gufo&#10;&#10;Descrizione generata automaticamente">
            <a:extLst>
              <a:ext uri="{FF2B5EF4-FFF2-40B4-BE49-F238E27FC236}">
                <a16:creationId xmlns:a16="http://schemas.microsoft.com/office/drawing/2014/main" id="{B5C1DABE-A19A-1AFA-EF3F-60B748CE5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31137" y="5281577"/>
            <a:ext cx="1771327" cy="174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34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schizzo, disegno, arte, gufo&#10;&#10;Descrizione generata automaticamente">
            <a:extLst>
              <a:ext uri="{FF2B5EF4-FFF2-40B4-BE49-F238E27FC236}">
                <a16:creationId xmlns:a16="http://schemas.microsoft.com/office/drawing/2014/main" id="{89EB183A-4A31-FA01-4B9D-63C75057A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31137" y="5281577"/>
            <a:ext cx="1771327" cy="174652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ABB2D12-6646-154D-0C5F-29620ADBC191}"/>
              </a:ext>
            </a:extLst>
          </p:cNvPr>
          <p:cNvSpPr txBox="1"/>
          <p:nvPr/>
        </p:nvSpPr>
        <p:spPr>
          <a:xfrm>
            <a:off x="1222125" y="1752041"/>
            <a:ext cx="4011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/>
              <a:t>Tuttavia…</a:t>
            </a:r>
            <a:endParaRPr b="1" i="1" dirty="0"/>
          </a:p>
        </p:txBody>
      </p: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5958ADA9-A581-A99A-3F52-35D0346303BD}"/>
              </a:ext>
            </a:extLst>
          </p:cNvPr>
          <p:cNvGrpSpPr/>
          <p:nvPr/>
        </p:nvGrpSpPr>
        <p:grpSpPr>
          <a:xfrm>
            <a:off x="242924" y="841257"/>
            <a:ext cx="11043877" cy="4474612"/>
            <a:chOff x="-305334" y="719533"/>
            <a:chExt cx="11043877" cy="4474612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76FFE85E-08FE-4AA1-4D78-1FFDDF703472}"/>
                </a:ext>
              </a:extLst>
            </p:cNvPr>
            <p:cNvSpPr txBox="1"/>
            <p:nvPr/>
          </p:nvSpPr>
          <p:spPr>
            <a:xfrm>
              <a:off x="-305334" y="2622999"/>
              <a:ext cx="2858687" cy="1200329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52000"/>
              </a:schemeClr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SITUAZIONE ATTIVANTE:</a:t>
              </a:r>
            </a:p>
            <a:p>
              <a:endParaRPr lang="it-IT" dirty="0"/>
            </a:p>
            <a:p>
              <a:pPr algn="ctr"/>
              <a:r>
                <a:rPr lang="it-IT" i="1" dirty="0"/>
                <a:t>Prendere un brutto voto alla verifica</a:t>
              </a:r>
              <a:endParaRPr i="1" dirty="0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B7311833-FA09-EB22-DF3F-FB8910124845}"/>
                </a:ext>
              </a:extLst>
            </p:cNvPr>
            <p:cNvSpPr txBox="1"/>
            <p:nvPr/>
          </p:nvSpPr>
          <p:spPr>
            <a:xfrm>
              <a:off x="2925063" y="719533"/>
              <a:ext cx="3720885" cy="4379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algn="ctr">
                <a:lnSpc>
                  <a:spcPct val="107000"/>
                </a:lnSpc>
              </a:pPr>
              <a:r>
                <a:rPr lang="it-IT" sz="2000" b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PENSIERI:</a:t>
              </a:r>
            </a:p>
            <a:p>
              <a:pPr marL="457200" algn="ctr">
                <a:lnSpc>
                  <a:spcPct val="107000"/>
                </a:lnSpc>
              </a:pPr>
              <a:endParaRPr lang="it-IT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endParaRPr lang="it-IT" sz="1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800100" indent="-342900" algn="just">
                <a:lnSpc>
                  <a:spcPct val="107000"/>
                </a:lnSpc>
                <a:buAutoNum type="arabicPeriod"/>
              </a:pPr>
              <a:r>
                <a:rPr lang="it-IT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Ma che strano… ho ripetuto queste cose ieri e le sapevo bene.</a:t>
              </a:r>
              <a:r>
                <a:rPr lang="it-IT" sz="1400" dirty="0">
                  <a:effectLst/>
                </a:rPr>
                <a:t> </a:t>
              </a: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r>
                <a:rPr lang="it-IT" sz="1400" b="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 «Avevo studiato molto…mi aspettavo di prendere un voto più alto…»</a:t>
              </a:r>
            </a:p>
            <a:p>
              <a:pPr marL="457200" algn="just">
                <a:lnSpc>
                  <a:spcPct val="107000"/>
                </a:lnSpc>
              </a:pPr>
              <a:endParaRPr lang="it-IT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r>
                <a:rPr lang="it-IT" sz="1400" b="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 «Temo che questo voto non mi basti per recuperare ed evitare il debito...»</a:t>
              </a:r>
            </a:p>
            <a:p>
              <a:pPr marL="457200" algn="just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r>
                <a:rPr lang="it-IT" sz="1400" b="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4. «Non capisco proprio perché Marco abbia presto più di me!! Il compito è identico!!»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9B5FA6FD-D13A-281B-98BA-7A55412D35FF}"/>
                </a:ext>
              </a:extLst>
            </p:cNvPr>
            <p:cNvSpPr txBox="1"/>
            <p:nvPr/>
          </p:nvSpPr>
          <p:spPr>
            <a:xfrm>
              <a:off x="7017658" y="814613"/>
              <a:ext cx="3720885" cy="4379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algn="ctr">
                <a:lnSpc>
                  <a:spcPct val="107000"/>
                </a:lnSpc>
              </a:pPr>
              <a:r>
                <a:rPr lang="it-IT" sz="2000" b="1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EMOZIONI</a:t>
              </a:r>
              <a:r>
                <a:rPr lang="it-IT" sz="2000" b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</a:p>
            <a:p>
              <a:pPr marL="457200" algn="ctr">
                <a:lnSpc>
                  <a:spcPct val="107000"/>
                </a:lnSpc>
              </a:pPr>
              <a:endParaRPr lang="it-IT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endParaRPr lang="it-IT" sz="1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r>
                <a:rPr lang="it-IT" sz="1400" b="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1. </a:t>
              </a:r>
              <a:r>
                <a:rPr lang="it-IT" sz="1400" b="0" i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Stupore</a:t>
              </a:r>
            </a:p>
            <a:p>
              <a:pPr marL="457200" algn="ctr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r>
                <a:rPr lang="it-IT" sz="1400" b="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 </a:t>
              </a:r>
              <a:r>
                <a:rPr lang="it-IT" sz="1400" b="0" i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Tristezza</a:t>
              </a:r>
            </a:p>
            <a:p>
              <a:pPr marL="457200" algn="ctr">
                <a:lnSpc>
                  <a:spcPct val="107000"/>
                </a:lnSpc>
              </a:pPr>
              <a:endParaRPr lang="it-IT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r>
                <a:rPr lang="it-IT" sz="1400" b="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 </a:t>
              </a:r>
              <a:r>
                <a:rPr lang="it-IT" sz="1400" b="0" i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Paura</a:t>
              </a:r>
              <a:endParaRPr lang="it-IT" sz="14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r>
                <a:rPr lang="it-IT" sz="1400" b="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4. </a:t>
              </a:r>
              <a:r>
                <a:rPr lang="it-IT" sz="1400" b="0" i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Rabbia</a:t>
              </a:r>
            </a:p>
          </p:txBody>
        </p:sp>
        <p:grpSp>
          <p:nvGrpSpPr>
            <p:cNvPr id="41" name="Gruppo 40">
              <a:extLst>
                <a:ext uri="{FF2B5EF4-FFF2-40B4-BE49-F238E27FC236}">
                  <a16:creationId xmlns:a16="http://schemas.microsoft.com/office/drawing/2014/main" id="{4F98E67C-C236-5394-8988-8D609448A1C3}"/>
                </a:ext>
              </a:extLst>
            </p:cNvPr>
            <p:cNvGrpSpPr/>
            <p:nvPr/>
          </p:nvGrpSpPr>
          <p:grpSpPr>
            <a:xfrm>
              <a:off x="6976903" y="1661684"/>
              <a:ext cx="1090055" cy="3402946"/>
              <a:chOff x="7043783" y="1338518"/>
              <a:chExt cx="1090055" cy="3402946"/>
            </a:xfrm>
          </p:grpSpPr>
          <p:sp>
            <p:nvSpPr>
              <p:cNvPr id="36" name="Freccia destra 35">
                <a:extLst>
                  <a:ext uri="{FF2B5EF4-FFF2-40B4-BE49-F238E27FC236}">
                    <a16:creationId xmlns:a16="http://schemas.microsoft.com/office/drawing/2014/main" id="{F160BC74-4AF2-7473-84CE-1E97542E5612}"/>
                  </a:ext>
                </a:extLst>
              </p:cNvPr>
              <p:cNvSpPr/>
              <p:nvPr/>
            </p:nvSpPr>
            <p:spPr>
              <a:xfrm>
                <a:off x="7043785" y="1338518"/>
                <a:ext cx="1090053" cy="276999"/>
              </a:xfrm>
              <a:prstGeom prst="rightArrow">
                <a:avLst/>
              </a:prstGeom>
              <a:solidFill>
                <a:srgbClr val="E8F3F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37" name="Freccia destra 36">
                <a:extLst>
                  <a:ext uri="{FF2B5EF4-FFF2-40B4-BE49-F238E27FC236}">
                    <a16:creationId xmlns:a16="http://schemas.microsoft.com/office/drawing/2014/main" id="{5479A07E-9282-E5E0-D393-56489439965F}"/>
                  </a:ext>
                </a:extLst>
              </p:cNvPr>
              <p:cNvSpPr/>
              <p:nvPr/>
            </p:nvSpPr>
            <p:spPr>
              <a:xfrm>
                <a:off x="7043785" y="2161333"/>
                <a:ext cx="1090053" cy="276999"/>
              </a:xfrm>
              <a:prstGeom prst="rightArrow">
                <a:avLst/>
              </a:prstGeom>
              <a:solidFill>
                <a:srgbClr val="E8F3F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38" name="Freccia destra 37">
                <a:extLst>
                  <a:ext uri="{FF2B5EF4-FFF2-40B4-BE49-F238E27FC236}">
                    <a16:creationId xmlns:a16="http://schemas.microsoft.com/office/drawing/2014/main" id="{05985FD6-0E59-10CD-9668-D8F924F2BA67}"/>
                  </a:ext>
                </a:extLst>
              </p:cNvPr>
              <p:cNvSpPr/>
              <p:nvPr/>
            </p:nvSpPr>
            <p:spPr>
              <a:xfrm>
                <a:off x="7043784" y="3314229"/>
                <a:ext cx="1090053" cy="276999"/>
              </a:xfrm>
              <a:prstGeom prst="rightArrow">
                <a:avLst/>
              </a:prstGeom>
              <a:solidFill>
                <a:srgbClr val="E8F3F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39" name="Freccia destra 38">
                <a:extLst>
                  <a:ext uri="{FF2B5EF4-FFF2-40B4-BE49-F238E27FC236}">
                    <a16:creationId xmlns:a16="http://schemas.microsoft.com/office/drawing/2014/main" id="{164D3ADE-4384-5728-3B4D-97EC9EAD270A}"/>
                  </a:ext>
                </a:extLst>
              </p:cNvPr>
              <p:cNvSpPr/>
              <p:nvPr/>
            </p:nvSpPr>
            <p:spPr>
              <a:xfrm>
                <a:off x="7043783" y="4464465"/>
                <a:ext cx="1090053" cy="276999"/>
              </a:xfrm>
              <a:prstGeom prst="rightArrow">
                <a:avLst/>
              </a:prstGeom>
              <a:solidFill>
                <a:srgbClr val="E8F3F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</p:grpSp>
      </p:grpSp>
      <p:sp>
        <p:nvSpPr>
          <p:cNvPr id="4" name="Rettangolo 3">
            <a:extLst>
              <a:ext uri="{FF2B5EF4-FFF2-40B4-BE49-F238E27FC236}">
                <a16:creationId xmlns:a16="http://schemas.microsoft.com/office/drawing/2014/main" id="{55049618-5724-5098-7FDF-459500A6DA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F3F7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9BEA1A-3F15-94B6-9050-5C3515FC7AB5}"/>
              </a:ext>
            </a:extLst>
          </p:cNvPr>
          <p:cNvSpPr txBox="1"/>
          <p:nvPr/>
        </p:nvSpPr>
        <p:spPr>
          <a:xfrm>
            <a:off x="3882485" y="2681023"/>
            <a:ext cx="6704947" cy="1384995"/>
          </a:xfrm>
          <a:prstGeom prst="rect">
            <a:avLst/>
          </a:prstGeom>
          <a:solidFill>
            <a:srgbClr val="EFFAF7"/>
          </a:solidFill>
        </p:spPr>
        <p:txBody>
          <a:bodyPr wrap="square">
            <a:spAutoFit/>
          </a:bodyPr>
          <a:lstStyle/>
          <a:p>
            <a:pPr algn="ctr"/>
            <a:endParaRPr lang="it-IT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it-IT" sz="15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Una </a:t>
            </a:r>
            <a:r>
              <a:rPr lang="it-IT" sz="15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stessa situazione</a:t>
            </a:r>
            <a:r>
              <a:rPr lang="it-IT" sz="15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può far provare </a:t>
            </a:r>
            <a:r>
              <a:rPr lang="it-IT" sz="15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emozioni diverse</a:t>
            </a:r>
            <a:r>
              <a:rPr lang="it-IT" sz="15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perché i pensieri che formuliamo sono legati all’interpretazione che diamo alla situazione, che è legata ai nostri vissuti personali</a:t>
            </a:r>
            <a:r>
              <a:rPr lang="it-IT" sz="155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ctr"/>
            <a:endParaRPr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D5A128-80AF-E78D-E3AB-FCEFDC453F4F}"/>
              </a:ext>
            </a:extLst>
          </p:cNvPr>
          <p:cNvSpPr txBox="1"/>
          <p:nvPr/>
        </p:nvSpPr>
        <p:spPr>
          <a:xfrm>
            <a:off x="248855" y="2744722"/>
            <a:ext cx="2858687" cy="1200329"/>
          </a:xfrm>
          <a:prstGeom prst="rect">
            <a:avLst/>
          </a:prstGeom>
          <a:solidFill>
            <a:schemeClr val="accent5">
              <a:lumMod val="20000"/>
              <a:lumOff val="80000"/>
              <a:alpha val="52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SITUAZIONE ATTIVANTE:</a:t>
            </a:r>
          </a:p>
          <a:p>
            <a:endParaRPr lang="it-IT" dirty="0"/>
          </a:p>
          <a:p>
            <a:pPr algn="ctr"/>
            <a:r>
              <a:rPr lang="it-IT" i="1" dirty="0"/>
              <a:t>Prendere un brutto voto alla verifica</a:t>
            </a:r>
            <a:endParaRPr i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E661F82-9EB7-297F-C4CD-2972A5CFE896}"/>
              </a:ext>
            </a:extLst>
          </p:cNvPr>
          <p:cNvSpPr txBox="1"/>
          <p:nvPr/>
        </p:nvSpPr>
        <p:spPr>
          <a:xfrm>
            <a:off x="2275303" y="848009"/>
            <a:ext cx="6096000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</a:pPr>
            <a:r>
              <a:rPr lang="it-IT" sz="2000" b="1" kern="100" dirty="0">
                <a:effectLst/>
                <a:highlight>
                  <a:srgbClr val="EFFAF7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PENSIERI:</a:t>
            </a:r>
          </a:p>
        </p:txBody>
      </p:sp>
      <p:pic>
        <p:nvPicPr>
          <p:cNvPr id="8" name="Immagine 7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DF62A4E4-D263-E486-FA67-A0A1C6FCF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3850" y="268513"/>
            <a:ext cx="1397000" cy="546100"/>
          </a:xfrm>
          <a:prstGeom prst="rect">
            <a:avLst/>
          </a:prstGeom>
        </p:spPr>
      </p:pic>
      <p:pic>
        <p:nvPicPr>
          <p:cNvPr id="10" name="Immagine 9" descr="Immagine che contiene schizzo, disegno, bianco e nero&#10;&#10;Descrizione generata automaticamente">
            <a:extLst>
              <a:ext uri="{FF2B5EF4-FFF2-40B4-BE49-F238E27FC236}">
                <a16:creationId xmlns:a16="http://schemas.microsoft.com/office/drawing/2014/main" id="{7DB30ABD-4D85-E4E6-49EB-E0F26C85B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337" y="115978"/>
            <a:ext cx="1954213" cy="851169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E106A8A-E5F9-63D9-FCED-7A81C9EEC284}"/>
              </a:ext>
            </a:extLst>
          </p:cNvPr>
          <p:cNvSpPr txBox="1"/>
          <p:nvPr/>
        </p:nvSpPr>
        <p:spPr>
          <a:xfrm>
            <a:off x="1222125" y="1752041"/>
            <a:ext cx="4011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/>
              <a:t>Tuttavia…</a:t>
            </a:r>
            <a:endParaRPr b="1" i="1" dirty="0"/>
          </a:p>
        </p:txBody>
      </p:sp>
    </p:spTree>
    <p:extLst>
      <p:ext uri="{BB962C8B-B14F-4D97-AF65-F5344CB8AC3E}">
        <p14:creationId xmlns:p14="http://schemas.microsoft.com/office/powerpoint/2010/main" val="1975207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tangolo 42">
            <a:extLst>
              <a:ext uri="{FF2B5EF4-FFF2-40B4-BE49-F238E27FC236}">
                <a16:creationId xmlns:a16="http://schemas.microsoft.com/office/drawing/2014/main" id="{0D0F2220-B55E-7054-7BAE-EC395015F09C}"/>
              </a:ext>
            </a:extLst>
          </p:cNvPr>
          <p:cNvSpPr/>
          <p:nvPr/>
        </p:nvSpPr>
        <p:spPr>
          <a:xfrm>
            <a:off x="8525846" y="898111"/>
            <a:ext cx="2769240" cy="4771506"/>
          </a:xfrm>
          <a:prstGeom prst="rect">
            <a:avLst/>
          </a:prstGeom>
          <a:solidFill>
            <a:srgbClr val="E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magine 7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DF62A4E4-D263-E486-FA67-A0A1C6FCF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7304" y="142151"/>
            <a:ext cx="1397000" cy="546100"/>
          </a:xfrm>
          <a:prstGeom prst="rect">
            <a:avLst/>
          </a:prstGeom>
        </p:spPr>
      </p:pic>
      <p:pic>
        <p:nvPicPr>
          <p:cNvPr id="10" name="Immagine 9" descr="Immagine che contiene schizzo, disegno, bianco e nero&#10;&#10;Descrizione generata automaticamente">
            <a:extLst>
              <a:ext uri="{FF2B5EF4-FFF2-40B4-BE49-F238E27FC236}">
                <a16:creationId xmlns:a16="http://schemas.microsoft.com/office/drawing/2014/main" id="{7DB30ABD-4D85-E4E6-49EB-E0F26C85B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37" y="115978"/>
            <a:ext cx="1954213" cy="85116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ABB2D12-6646-154D-0C5F-29620ADBC191}"/>
              </a:ext>
            </a:extLst>
          </p:cNvPr>
          <p:cNvSpPr txBox="1"/>
          <p:nvPr/>
        </p:nvSpPr>
        <p:spPr>
          <a:xfrm>
            <a:off x="1222125" y="1752041"/>
            <a:ext cx="4011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/>
              <a:t>Tuttavia…</a:t>
            </a:r>
            <a:endParaRPr b="1" i="1" dirty="0"/>
          </a:p>
        </p:txBody>
      </p: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5958ADA9-A581-A99A-3F52-35D0346303BD}"/>
              </a:ext>
            </a:extLst>
          </p:cNvPr>
          <p:cNvGrpSpPr/>
          <p:nvPr/>
        </p:nvGrpSpPr>
        <p:grpSpPr>
          <a:xfrm>
            <a:off x="328269" y="829061"/>
            <a:ext cx="10966816" cy="5093944"/>
            <a:chOff x="-305334" y="719533"/>
            <a:chExt cx="10966816" cy="5093944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9B5FA6FD-D13A-281B-98BA-7A55412D35FF}"/>
                </a:ext>
              </a:extLst>
            </p:cNvPr>
            <p:cNvSpPr txBox="1"/>
            <p:nvPr/>
          </p:nvSpPr>
          <p:spPr>
            <a:xfrm>
              <a:off x="7503758" y="742409"/>
              <a:ext cx="3157724" cy="50710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algn="ctr">
                <a:lnSpc>
                  <a:spcPct val="107000"/>
                </a:lnSpc>
              </a:pPr>
              <a:r>
                <a:rPr lang="it-IT" sz="2000" b="1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EMOZIONI</a:t>
              </a:r>
              <a:r>
                <a:rPr lang="it-IT" sz="2000" b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</a:p>
            <a:p>
              <a:pPr marL="457200" algn="ctr">
                <a:lnSpc>
                  <a:spcPct val="107000"/>
                </a:lnSpc>
              </a:pPr>
              <a:endParaRPr lang="it-IT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endParaRPr lang="it-IT" sz="1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r>
                <a:rPr lang="it-IT" sz="1400" b="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1. </a:t>
              </a:r>
              <a:r>
                <a:rPr lang="it-IT" sz="1400" i="1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Stupore </a:t>
              </a:r>
              <a:r>
                <a:rPr lang="it-IT" sz="1400" i="1" u="sng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 anche Tristezza</a:t>
              </a:r>
              <a:endParaRPr lang="it-IT" sz="1400" b="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r>
                <a:rPr lang="it-IT" sz="1400" b="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 </a:t>
              </a:r>
              <a:r>
                <a:rPr lang="it-IT" sz="1400" b="0" i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Tristezza </a:t>
              </a:r>
              <a:r>
                <a:rPr lang="it-IT" sz="1400" b="0" i="1" u="sng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 anche Rabbia, Stupore o Paura</a:t>
              </a:r>
            </a:p>
            <a:p>
              <a:pPr marL="457200" algn="ctr">
                <a:lnSpc>
                  <a:spcPct val="107000"/>
                </a:lnSpc>
              </a:pPr>
              <a:endParaRPr lang="it-IT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r>
                <a:rPr lang="it-IT" sz="1400" b="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3. </a:t>
              </a:r>
              <a:r>
                <a:rPr lang="it-IT" sz="1400" b="0" i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Paura </a:t>
              </a:r>
              <a:r>
                <a:rPr lang="it-IT" sz="1400" b="0" i="1" u="sng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 anche Tristezza o Rabbia</a:t>
              </a:r>
              <a:endParaRPr lang="it-IT" sz="1400" i="1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r>
                <a:rPr lang="it-IT" sz="1400" b="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4. </a:t>
              </a:r>
              <a:r>
                <a:rPr lang="it-IT" sz="1400" b="0" i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Rabbia </a:t>
              </a:r>
              <a:r>
                <a:rPr lang="it-IT" sz="1400" b="0" i="1" u="sng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 anche Tristezza</a:t>
              </a:r>
            </a:p>
            <a:p>
              <a:pPr marL="457200" algn="ctr">
                <a:lnSpc>
                  <a:spcPct val="107000"/>
                </a:lnSpc>
              </a:pPr>
              <a:endParaRPr lang="it-IT" sz="1400" i="1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b="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i="1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76FFE85E-08FE-4AA1-4D78-1FFDDF703472}"/>
                </a:ext>
              </a:extLst>
            </p:cNvPr>
            <p:cNvSpPr txBox="1"/>
            <p:nvPr/>
          </p:nvSpPr>
          <p:spPr>
            <a:xfrm>
              <a:off x="-305334" y="2622999"/>
              <a:ext cx="2858687" cy="1200329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52000"/>
              </a:schemeClr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SITUAZIONE ATTIVANTE:</a:t>
              </a:r>
            </a:p>
            <a:p>
              <a:endParaRPr lang="it-IT" dirty="0"/>
            </a:p>
            <a:p>
              <a:pPr algn="ctr"/>
              <a:r>
                <a:rPr lang="it-IT" i="1" dirty="0"/>
                <a:t>Prendere un brutto voto alla verifica</a:t>
              </a:r>
              <a:endParaRPr i="1" dirty="0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B7311833-FA09-EB22-DF3F-FB8910124845}"/>
                </a:ext>
              </a:extLst>
            </p:cNvPr>
            <p:cNvSpPr txBox="1"/>
            <p:nvPr/>
          </p:nvSpPr>
          <p:spPr>
            <a:xfrm>
              <a:off x="2740462" y="719533"/>
              <a:ext cx="3720885" cy="50710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algn="ctr">
                <a:lnSpc>
                  <a:spcPct val="107000"/>
                </a:lnSpc>
              </a:pPr>
              <a:r>
                <a:rPr lang="it-IT" sz="2000" b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PENSIERI:</a:t>
              </a:r>
            </a:p>
            <a:p>
              <a:pPr marL="457200" algn="ctr">
                <a:lnSpc>
                  <a:spcPct val="107000"/>
                </a:lnSpc>
              </a:pPr>
              <a:endParaRPr lang="it-IT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endParaRPr lang="it-IT" sz="1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800100" indent="-342900" algn="just">
                <a:lnSpc>
                  <a:spcPct val="107000"/>
                </a:lnSpc>
                <a:buAutoNum type="arabicPeriod"/>
              </a:pPr>
              <a:r>
                <a:rPr lang="it-IT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Ma che strano… ho ripetuto queste cose ieri e le sapevo bene.</a:t>
              </a:r>
              <a:r>
                <a:rPr lang="it-IT" sz="1400" dirty="0">
                  <a:effectLst/>
                </a:rPr>
                <a:t> </a:t>
              </a: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r>
                <a:rPr lang="it-IT" sz="1400" b="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 «Avevo studiato molto…mi aspettavo di prendere un voto più alto…»</a:t>
              </a:r>
            </a:p>
            <a:p>
              <a:pPr marL="457200" algn="just">
                <a:lnSpc>
                  <a:spcPct val="107000"/>
                </a:lnSpc>
              </a:pPr>
              <a:endParaRPr lang="it-IT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r>
                <a:rPr lang="it-IT" sz="1400" b="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 «Temo che questo voto mi farà prendere il  debito...i miei si arrabbieranno»</a:t>
              </a:r>
            </a:p>
            <a:p>
              <a:pPr marL="457200" algn="just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r>
                <a:rPr lang="it-IT" sz="1400" b="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4. «Non capisco proprio perché Marco abbia presto più di me!! Il compito è identico!!»</a:t>
              </a:r>
            </a:p>
            <a:p>
              <a:pPr marL="457200" algn="just">
                <a:lnSpc>
                  <a:spcPct val="107000"/>
                </a:lnSpc>
              </a:pPr>
              <a:endParaRPr lang="it-IT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1" name="Gruppo 40">
              <a:extLst>
                <a:ext uri="{FF2B5EF4-FFF2-40B4-BE49-F238E27FC236}">
                  <a16:creationId xmlns:a16="http://schemas.microsoft.com/office/drawing/2014/main" id="{4F98E67C-C236-5394-8988-8D609448A1C3}"/>
                </a:ext>
              </a:extLst>
            </p:cNvPr>
            <p:cNvGrpSpPr/>
            <p:nvPr/>
          </p:nvGrpSpPr>
          <p:grpSpPr>
            <a:xfrm>
              <a:off x="6631768" y="1642513"/>
              <a:ext cx="1090055" cy="3402946"/>
              <a:chOff x="6698648" y="1319347"/>
              <a:chExt cx="1090055" cy="3402946"/>
            </a:xfrm>
          </p:grpSpPr>
          <p:sp>
            <p:nvSpPr>
              <p:cNvPr id="36" name="Freccia destra 35">
                <a:extLst>
                  <a:ext uri="{FF2B5EF4-FFF2-40B4-BE49-F238E27FC236}">
                    <a16:creationId xmlns:a16="http://schemas.microsoft.com/office/drawing/2014/main" id="{F160BC74-4AF2-7473-84CE-1E97542E5612}"/>
                  </a:ext>
                </a:extLst>
              </p:cNvPr>
              <p:cNvSpPr/>
              <p:nvPr/>
            </p:nvSpPr>
            <p:spPr>
              <a:xfrm>
                <a:off x="6698650" y="1319347"/>
                <a:ext cx="1090053" cy="276999"/>
              </a:xfrm>
              <a:prstGeom prst="rightArrow">
                <a:avLst/>
              </a:prstGeom>
              <a:solidFill>
                <a:srgbClr val="E8F3F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37" name="Freccia destra 36">
                <a:extLst>
                  <a:ext uri="{FF2B5EF4-FFF2-40B4-BE49-F238E27FC236}">
                    <a16:creationId xmlns:a16="http://schemas.microsoft.com/office/drawing/2014/main" id="{5479A07E-9282-E5E0-D393-56489439965F}"/>
                  </a:ext>
                </a:extLst>
              </p:cNvPr>
              <p:cNvSpPr/>
              <p:nvPr/>
            </p:nvSpPr>
            <p:spPr>
              <a:xfrm>
                <a:off x="6698650" y="2142162"/>
                <a:ext cx="1090053" cy="276999"/>
              </a:xfrm>
              <a:prstGeom prst="rightArrow">
                <a:avLst/>
              </a:prstGeom>
              <a:solidFill>
                <a:srgbClr val="E8F3F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38" name="Freccia destra 37">
                <a:extLst>
                  <a:ext uri="{FF2B5EF4-FFF2-40B4-BE49-F238E27FC236}">
                    <a16:creationId xmlns:a16="http://schemas.microsoft.com/office/drawing/2014/main" id="{05985FD6-0E59-10CD-9668-D8F924F2BA67}"/>
                  </a:ext>
                </a:extLst>
              </p:cNvPr>
              <p:cNvSpPr/>
              <p:nvPr/>
            </p:nvSpPr>
            <p:spPr>
              <a:xfrm>
                <a:off x="6698649" y="3295058"/>
                <a:ext cx="1090053" cy="276999"/>
              </a:xfrm>
              <a:prstGeom prst="rightArrow">
                <a:avLst/>
              </a:prstGeom>
              <a:solidFill>
                <a:srgbClr val="E8F3F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39" name="Freccia destra 38">
                <a:extLst>
                  <a:ext uri="{FF2B5EF4-FFF2-40B4-BE49-F238E27FC236}">
                    <a16:creationId xmlns:a16="http://schemas.microsoft.com/office/drawing/2014/main" id="{164D3ADE-4384-5728-3B4D-97EC9EAD270A}"/>
                  </a:ext>
                </a:extLst>
              </p:cNvPr>
              <p:cNvSpPr/>
              <p:nvPr/>
            </p:nvSpPr>
            <p:spPr>
              <a:xfrm>
                <a:off x="6698648" y="4445294"/>
                <a:ext cx="1090053" cy="276999"/>
              </a:xfrm>
              <a:prstGeom prst="rightArrow">
                <a:avLst/>
              </a:prstGeom>
              <a:solidFill>
                <a:srgbClr val="E8F3F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</p:grpSp>
      </p:grpSp>
      <p:pic>
        <p:nvPicPr>
          <p:cNvPr id="2" name="Immagine 1" descr="Immagine che contiene schizzo, disegno, arte, gufo&#10;&#10;Descrizione generata automaticamente">
            <a:extLst>
              <a:ext uri="{FF2B5EF4-FFF2-40B4-BE49-F238E27FC236}">
                <a16:creationId xmlns:a16="http://schemas.microsoft.com/office/drawing/2014/main" id="{D982C91C-7721-96B3-F590-413A409C0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31137" y="5281577"/>
            <a:ext cx="1771327" cy="174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15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schizzo, disegno, bianco e nero&#10;&#10;Descrizione generata automaticamente">
            <a:extLst>
              <a:ext uri="{FF2B5EF4-FFF2-40B4-BE49-F238E27FC236}">
                <a16:creationId xmlns:a16="http://schemas.microsoft.com/office/drawing/2014/main" id="{7DB30ABD-4D85-E4E6-49EB-E0F26C85B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37" y="115978"/>
            <a:ext cx="1954213" cy="851169"/>
          </a:xfrm>
          <a:prstGeom prst="rect">
            <a:avLst/>
          </a:prstGeom>
        </p:spPr>
      </p:pic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8C8715B8-4F16-D46A-2A7F-A30F8B677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364158"/>
              </p:ext>
            </p:extLst>
          </p:nvPr>
        </p:nvGraphicFramePr>
        <p:xfrm>
          <a:off x="2231570" y="2063189"/>
          <a:ext cx="8371117" cy="2580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25499">
                  <a:extLst>
                    <a:ext uri="{9D8B030D-6E8A-4147-A177-3AD203B41FA5}">
                      <a16:colId xmlns:a16="http://schemas.microsoft.com/office/drawing/2014/main" val="3180018806"/>
                    </a:ext>
                  </a:extLst>
                </a:gridCol>
                <a:gridCol w="1997153">
                  <a:extLst>
                    <a:ext uri="{9D8B030D-6E8A-4147-A177-3AD203B41FA5}">
                      <a16:colId xmlns:a16="http://schemas.microsoft.com/office/drawing/2014/main" val="1766661923"/>
                    </a:ext>
                  </a:extLst>
                </a:gridCol>
                <a:gridCol w="4648465">
                  <a:extLst>
                    <a:ext uri="{9D8B030D-6E8A-4147-A177-3AD203B41FA5}">
                      <a16:colId xmlns:a16="http://schemas.microsoft.com/office/drawing/2014/main" val="17935888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Giornata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Orario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Tematica 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887659"/>
                  </a:ext>
                </a:extLst>
              </a:tr>
              <a:tr h="203047">
                <a:tc>
                  <a:txBody>
                    <a:bodyPr/>
                    <a:lstStyle/>
                    <a:p>
                      <a:r>
                        <a:rPr lang="it-IT" dirty="0"/>
                        <a:t>4 ottobre 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16.00-18.00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i="1" dirty="0"/>
                        <a:t>Nel mondo delle emozioni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53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18 ottobre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16.00-18.00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i="1" dirty="0"/>
                        <a:t>Emozioni primarie e Emozioni Sociali</a:t>
                      </a:r>
                      <a:endParaRPr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664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25 ottobre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16.00-18.00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i="1" dirty="0"/>
                        <a:t>Competenza Emotiva : il modello della </a:t>
                      </a:r>
                      <a:r>
                        <a:rPr lang="it-IT" i="1" dirty="0" err="1"/>
                        <a:t>Saarni</a:t>
                      </a:r>
                      <a:endParaRPr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905756"/>
                  </a:ext>
                </a:extLst>
              </a:tr>
              <a:tr h="206120">
                <a:tc>
                  <a:txBody>
                    <a:bodyPr/>
                    <a:lstStyle/>
                    <a:p>
                      <a:r>
                        <a:rPr lang="it-IT" dirty="0"/>
                        <a:t>8 novembre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16.00-18.00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i="1" dirty="0"/>
                        <a:t>Empatia</a:t>
                      </a:r>
                      <a:endParaRPr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628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22 novembre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16.00-18.00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i="1" dirty="0"/>
                        <a:t>Autoefficacia Emotiva</a:t>
                      </a:r>
                      <a:endParaRPr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1643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dirty="0"/>
                        <a:t>29 novembre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16.00-18.00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i="1" dirty="0"/>
                        <a:t>Sviluppo della Competenza Emotiva </a:t>
                      </a:r>
                      <a:endParaRPr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671702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EC7D9A-6C56-0445-DA94-2FF024E991A3}"/>
              </a:ext>
            </a:extLst>
          </p:cNvPr>
          <p:cNvSpPr txBox="1"/>
          <p:nvPr/>
        </p:nvSpPr>
        <p:spPr>
          <a:xfrm>
            <a:off x="3411158" y="1275907"/>
            <a:ext cx="5369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CALENDARIO DEI NOSTRI APPUNTAMENTI:</a:t>
            </a:r>
            <a:endParaRPr sz="2000" b="1" dirty="0"/>
          </a:p>
        </p:txBody>
      </p:sp>
      <p:sp>
        <p:nvSpPr>
          <p:cNvPr id="4" name="Freccia sinistra 3">
            <a:extLst>
              <a:ext uri="{FF2B5EF4-FFF2-40B4-BE49-F238E27FC236}">
                <a16:creationId xmlns:a16="http://schemas.microsoft.com/office/drawing/2014/main" id="{9D207DC7-3C2D-5B58-06DD-2398110A7939}"/>
              </a:ext>
            </a:extLst>
          </p:cNvPr>
          <p:cNvSpPr/>
          <p:nvPr/>
        </p:nvSpPr>
        <p:spPr>
          <a:xfrm>
            <a:off x="9462977" y="2424224"/>
            <a:ext cx="850752" cy="340242"/>
          </a:xfrm>
          <a:prstGeom prst="leftArrow">
            <a:avLst/>
          </a:prstGeom>
          <a:solidFill>
            <a:srgbClr val="EFFAF7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magine 6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F7A1BB70-F988-B211-50AF-D3FA3CC7E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3850" y="268513"/>
            <a:ext cx="13970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38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schizzo, disegno, arte, gufo&#10;&#10;Descrizione generata automaticamente">
            <a:extLst>
              <a:ext uri="{FF2B5EF4-FFF2-40B4-BE49-F238E27FC236}">
                <a16:creationId xmlns:a16="http://schemas.microsoft.com/office/drawing/2014/main" id="{89EB183A-4A31-FA01-4B9D-63C75057A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31137" y="5281577"/>
            <a:ext cx="1771327" cy="174652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ABB2D12-6646-154D-0C5F-29620ADBC191}"/>
              </a:ext>
            </a:extLst>
          </p:cNvPr>
          <p:cNvSpPr txBox="1"/>
          <p:nvPr/>
        </p:nvSpPr>
        <p:spPr>
          <a:xfrm>
            <a:off x="1222125" y="1752041"/>
            <a:ext cx="4011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/>
              <a:t>Tuttavia…</a:t>
            </a:r>
            <a:endParaRPr b="1" i="1" dirty="0"/>
          </a:p>
        </p:txBody>
      </p: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5958ADA9-A581-A99A-3F52-35D0346303BD}"/>
              </a:ext>
            </a:extLst>
          </p:cNvPr>
          <p:cNvGrpSpPr/>
          <p:nvPr/>
        </p:nvGrpSpPr>
        <p:grpSpPr>
          <a:xfrm>
            <a:off x="242924" y="841257"/>
            <a:ext cx="11043877" cy="4474612"/>
            <a:chOff x="-305334" y="719533"/>
            <a:chExt cx="11043877" cy="4474612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76FFE85E-08FE-4AA1-4D78-1FFDDF703472}"/>
                </a:ext>
              </a:extLst>
            </p:cNvPr>
            <p:cNvSpPr txBox="1"/>
            <p:nvPr/>
          </p:nvSpPr>
          <p:spPr>
            <a:xfrm>
              <a:off x="-305334" y="2622999"/>
              <a:ext cx="2858687" cy="1200329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52000"/>
              </a:schemeClr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SITUAZIONE ATTIVANTE:</a:t>
              </a:r>
            </a:p>
            <a:p>
              <a:endParaRPr lang="it-IT" dirty="0"/>
            </a:p>
            <a:p>
              <a:pPr algn="ctr"/>
              <a:r>
                <a:rPr lang="it-IT" i="1" dirty="0"/>
                <a:t>Prendere un brutto voto alla verifica</a:t>
              </a:r>
              <a:endParaRPr i="1" dirty="0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B7311833-FA09-EB22-DF3F-FB8910124845}"/>
                </a:ext>
              </a:extLst>
            </p:cNvPr>
            <p:cNvSpPr txBox="1"/>
            <p:nvPr/>
          </p:nvSpPr>
          <p:spPr>
            <a:xfrm>
              <a:off x="2925063" y="719533"/>
              <a:ext cx="3720885" cy="4379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algn="ctr">
                <a:lnSpc>
                  <a:spcPct val="107000"/>
                </a:lnSpc>
              </a:pPr>
              <a:r>
                <a:rPr lang="it-IT" sz="2000" b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PENSIERI:</a:t>
              </a:r>
            </a:p>
            <a:p>
              <a:pPr marL="457200" algn="ctr">
                <a:lnSpc>
                  <a:spcPct val="107000"/>
                </a:lnSpc>
              </a:pPr>
              <a:endParaRPr lang="it-IT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endParaRPr lang="it-IT" sz="1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800100" indent="-342900" algn="just">
                <a:lnSpc>
                  <a:spcPct val="107000"/>
                </a:lnSpc>
                <a:buAutoNum type="arabicPeriod"/>
              </a:pPr>
              <a:r>
                <a:rPr lang="it-IT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Ma che strano… ho ripetuto queste cose ieri e le sapevo bene.</a:t>
              </a:r>
              <a:r>
                <a:rPr lang="it-IT" sz="1400" dirty="0">
                  <a:effectLst/>
                </a:rPr>
                <a:t> </a:t>
              </a: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r>
                <a:rPr lang="it-IT" sz="1400" b="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 «Avevo studiato molto…mi aspettavo di prendere un voto più alto…»</a:t>
              </a:r>
            </a:p>
            <a:p>
              <a:pPr marL="457200" algn="just">
                <a:lnSpc>
                  <a:spcPct val="107000"/>
                </a:lnSpc>
              </a:pPr>
              <a:endParaRPr lang="it-IT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r>
                <a:rPr lang="it-IT" sz="1400" b="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 «Temo che questo voto non mi basti per recuperare ed evitare il debito...»</a:t>
              </a:r>
            </a:p>
            <a:p>
              <a:pPr marL="457200" algn="just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r>
                <a:rPr lang="it-IT" sz="1400" b="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4. «Non capisco proprio perché Marco abbia presto più di me!! Il compito è identico!!»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9B5FA6FD-D13A-281B-98BA-7A55412D35FF}"/>
                </a:ext>
              </a:extLst>
            </p:cNvPr>
            <p:cNvSpPr txBox="1"/>
            <p:nvPr/>
          </p:nvSpPr>
          <p:spPr>
            <a:xfrm>
              <a:off x="7017658" y="814613"/>
              <a:ext cx="3720885" cy="4379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algn="ctr">
                <a:lnSpc>
                  <a:spcPct val="107000"/>
                </a:lnSpc>
              </a:pPr>
              <a:r>
                <a:rPr lang="it-IT" sz="2000" b="1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EMOZIONI</a:t>
              </a:r>
              <a:r>
                <a:rPr lang="it-IT" sz="2000" b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</a:p>
            <a:p>
              <a:pPr marL="457200" algn="ctr">
                <a:lnSpc>
                  <a:spcPct val="107000"/>
                </a:lnSpc>
              </a:pPr>
              <a:endParaRPr lang="it-IT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endParaRPr lang="it-IT" sz="1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r>
                <a:rPr lang="it-IT" sz="1400" b="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1. </a:t>
              </a:r>
              <a:r>
                <a:rPr lang="it-IT" sz="1400" b="0" i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Stupore</a:t>
              </a:r>
            </a:p>
            <a:p>
              <a:pPr marL="457200" algn="ctr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r>
                <a:rPr lang="it-IT" sz="1400" b="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 </a:t>
              </a:r>
              <a:r>
                <a:rPr lang="it-IT" sz="1400" b="0" i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Tristezza</a:t>
              </a:r>
            </a:p>
            <a:p>
              <a:pPr marL="457200" algn="ctr">
                <a:lnSpc>
                  <a:spcPct val="107000"/>
                </a:lnSpc>
              </a:pPr>
              <a:endParaRPr lang="it-IT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r>
                <a:rPr lang="it-IT" sz="1400" b="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 </a:t>
              </a:r>
              <a:r>
                <a:rPr lang="it-IT" sz="1400" b="0" i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Paura</a:t>
              </a:r>
              <a:endParaRPr lang="it-IT" sz="14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r>
                <a:rPr lang="it-IT" sz="1400" b="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4. </a:t>
              </a:r>
              <a:r>
                <a:rPr lang="it-IT" sz="1400" b="0" i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Rabbia</a:t>
              </a:r>
            </a:p>
          </p:txBody>
        </p:sp>
        <p:grpSp>
          <p:nvGrpSpPr>
            <p:cNvPr id="41" name="Gruppo 40">
              <a:extLst>
                <a:ext uri="{FF2B5EF4-FFF2-40B4-BE49-F238E27FC236}">
                  <a16:creationId xmlns:a16="http://schemas.microsoft.com/office/drawing/2014/main" id="{4F98E67C-C236-5394-8988-8D609448A1C3}"/>
                </a:ext>
              </a:extLst>
            </p:cNvPr>
            <p:cNvGrpSpPr/>
            <p:nvPr/>
          </p:nvGrpSpPr>
          <p:grpSpPr>
            <a:xfrm>
              <a:off x="6976903" y="1661684"/>
              <a:ext cx="1090055" cy="3402946"/>
              <a:chOff x="7043783" y="1338518"/>
              <a:chExt cx="1090055" cy="3402946"/>
            </a:xfrm>
          </p:grpSpPr>
          <p:sp>
            <p:nvSpPr>
              <p:cNvPr id="36" name="Freccia destra 35">
                <a:extLst>
                  <a:ext uri="{FF2B5EF4-FFF2-40B4-BE49-F238E27FC236}">
                    <a16:creationId xmlns:a16="http://schemas.microsoft.com/office/drawing/2014/main" id="{F160BC74-4AF2-7473-84CE-1E97542E5612}"/>
                  </a:ext>
                </a:extLst>
              </p:cNvPr>
              <p:cNvSpPr/>
              <p:nvPr/>
            </p:nvSpPr>
            <p:spPr>
              <a:xfrm>
                <a:off x="7043785" y="1338518"/>
                <a:ext cx="1090053" cy="276999"/>
              </a:xfrm>
              <a:prstGeom prst="rightArrow">
                <a:avLst/>
              </a:prstGeom>
              <a:solidFill>
                <a:srgbClr val="E8F3F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37" name="Freccia destra 36">
                <a:extLst>
                  <a:ext uri="{FF2B5EF4-FFF2-40B4-BE49-F238E27FC236}">
                    <a16:creationId xmlns:a16="http://schemas.microsoft.com/office/drawing/2014/main" id="{5479A07E-9282-E5E0-D393-56489439965F}"/>
                  </a:ext>
                </a:extLst>
              </p:cNvPr>
              <p:cNvSpPr/>
              <p:nvPr/>
            </p:nvSpPr>
            <p:spPr>
              <a:xfrm>
                <a:off x="7043785" y="2161333"/>
                <a:ext cx="1090053" cy="276999"/>
              </a:xfrm>
              <a:prstGeom prst="rightArrow">
                <a:avLst/>
              </a:prstGeom>
              <a:solidFill>
                <a:srgbClr val="E8F3F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38" name="Freccia destra 37">
                <a:extLst>
                  <a:ext uri="{FF2B5EF4-FFF2-40B4-BE49-F238E27FC236}">
                    <a16:creationId xmlns:a16="http://schemas.microsoft.com/office/drawing/2014/main" id="{05985FD6-0E59-10CD-9668-D8F924F2BA67}"/>
                  </a:ext>
                </a:extLst>
              </p:cNvPr>
              <p:cNvSpPr/>
              <p:nvPr/>
            </p:nvSpPr>
            <p:spPr>
              <a:xfrm>
                <a:off x="7043784" y="3314229"/>
                <a:ext cx="1090053" cy="276999"/>
              </a:xfrm>
              <a:prstGeom prst="rightArrow">
                <a:avLst/>
              </a:prstGeom>
              <a:solidFill>
                <a:srgbClr val="E8F3F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39" name="Freccia destra 38">
                <a:extLst>
                  <a:ext uri="{FF2B5EF4-FFF2-40B4-BE49-F238E27FC236}">
                    <a16:creationId xmlns:a16="http://schemas.microsoft.com/office/drawing/2014/main" id="{164D3ADE-4384-5728-3B4D-97EC9EAD270A}"/>
                  </a:ext>
                </a:extLst>
              </p:cNvPr>
              <p:cNvSpPr/>
              <p:nvPr/>
            </p:nvSpPr>
            <p:spPr>
              <a:xfrm>
                <a:off x="7043783" y="4464465"/>
                <a:ext cx="1090053" cy="276999"/>
              </a:xfrm>
              <a:prstGeom prst="rightArrow">
                <a:avLst/>
              </a:prstGeom>
              <a:solidFill>
                <a:srgbClr val="E8F3F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</p:grpSp>
      </p:grpSp>
      <p:sp>
        <p:nvSpPr>
          <p:cNvPr id="4" name="Rettangolo 3">
            <a:extLst>
              <a:ext uri="{FF2B5EF4-FFF2-40B4-BE49-F238E27FC236}">
                <a16:creationId xmlns:a16="http://schemas.microsoft.com/office/drawing/2014/main" id="{55049618-5724-5098-7FDF-459500A6DA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F3F7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D5A128-80AF-E78D-E3AB-FCEFDC453F4F}"/>
              </a:ext>
            </a:extLst>
          </p:cNvPr>
          <p:cNvSpPr txBox="1"/>
          <p:nvPr/>
        </p:nvSpPr>
        <p:spPr>
          <a:xfrm>
            <a:off x="248855" y="2744722"/>
            <a:ext cx="2858687" cy="1200329"/>
          </a:xfrm>
          <a:prstGeom prst="rect">
            <a:avLst/>
          </a:prstGeom>
          <a:solidFill>
            <a:schemeClr val="accent5">
              <a:lumMod val="20000"/>
              <a:lumOff val="80000"/>
              <a:alpha val="52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SITUAZIONE ATTIVANTE:</a:t>
            </a:r>
          </a:p>
          <a:p>
            <a:endParaRPr lang="it-IT" dirty="0"/>
          </a:p>
          <a:p>
            <a:pPr algn="ctr"/>
            <a:r>
              <a:rPr lang="it-IT" i="1" dirty="0"/>
              <a:t>Prendere un brutto voto alla verifica</a:t>
            </a:r>
            <a:endParaRPr i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E661F82-9EB7-297F-C4CD-2972A5CFE896}"/>
              </a:ext>
            </a:extLst>
          </p:cNvPr>
          <p:cNvSpPr txBox="1"/>
          <p:nvPr/>
        </p:nvSpPr>
        <p:spPr>
          <a:xfrm>
            <a:off x="6378358" y="935965"/>
            <a:ext cx="6096000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</a:pPr>
            <a:r>
              <a:rPr lang="it-IT" sz="2000" b="1" kern="100" dirty="0">
                <a:highlight>
                  <a:srgbClr val="EFFAF7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EMOZIONI:</a:t>
            </a:r>
            <a:endParaRPr lang="it-IT" sz="2000" b="1" kern="100" dirty="0">
              <a:effectLst/>
              <a:highlight>
                <a:srgbClr val="EFFAF7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DF62A4E4-D263-E486-FA67-A0A1C6FCF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3850" y="268513"/>
            <a:ext cx="1397000" cy="546100"/>
          </a:xfrm>
          <a:prstGeom prst="rect">
            <a:avLst/>
          </a:prstGeom>
        </p:spPr>
      </p:pic>
      <p:pic>
        <p:nvPicPr>
          <p:cNvPr id="10" name="Immagine 9" descr="Immagine che contiene schizzo, disegno, bianco e nero&#10;&#10;Descrizione generata automaticamente">
            <a:extLst>
              <a:ext uri="{FF2B5EF4-FFF2-40B4-BE49-F238E27FC236}">
                <a16:creationId xmlns:a16="http://schemas.microsoft.com/office/drawing/2014/main" id="{7DB30ABD-4D85-E4E6-49EB-E0F26C85B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337" y="115978"/>
            <a:ext cx="1954213" cy="85116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42E5DF-4805-F3BF-66F1-67081D1A805A}"/>
              </a:ext>
            </a:extLst>
          </p:cNvPr>
          <p:cNvSpPr txBox="1"/>
          <p:nvPr/>
        </p:nvSpPr>
        <p:spPr>
          <a:xfrm>
            <a:off x="3998976" y="1936707"/>
            <a:ext cx="7473384" cy="3487943"/>
          </a:xfrm>
          <a:prstGeom prst="rect">
            <a:avLst/>
          </a:prstGeom>
          <a:solidFill>
            <a:srgbClr val="EFFAF7"/>
          </a:solidFill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Uno</a:t>
            </a:r>
            <a:r>
              <a:rPr lang="it-IT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stesso pensiero</a:t>
            </a:r>
            <a:r>
              <a:rPr lang="it-IT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può far provare </a:t>
            </a:r>
            <a:r>
              <a:rPr lang="it-IT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emozioni diverse</a:t>
            </a:r>
            <a:r>
              <a:rPr lang="it-IT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proprio perché i pensieri sono legati alle esperienze e ai vissuti di ognuno.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per esempio il pensiero è: </a:t>
            </a:r>
            <a:r>
              <a:rPr lang="it-IT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it-IT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Avevo studiato molto…mi aspettavo un voto più alto»</a:t>
            </a:r>
            <a:r>
              <a:rPr lang="it-IT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l’emozione può essere di: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ristezza</a:t>
            </a:r>
            <a:r>
              <a:rPr lang="it-IT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(per il fatto di non aspettarsi qualcosa di più </a:t>
            </a:r>
            <a:r>
              <a:rPr lang="it-IT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it-IT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quindi: </a:t>
            </a:r>
            <a:r>
              <a:rPr lang="it-IT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avevo studiato molto e fatto degli sforzi…mi sento stupido ed un buono a nulla per il voto preso</a:t>
            </a:r>
            <a:r>
              <a:rPr lang="it-IT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 si potrebbe provare anche </a:t>
            </a:r>
            <a:r>
              <a:rPr lang="it-IT" sz="1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Paura</a:t>
            </a:r>
            <a:r>
              <a:rPr lang="it-IT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(es., che i propri genitori si arrabbino </a:t>
            </a:r>
            <a:r>
              <a:rPr lang="it-IT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it-IT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quindi: questo voto non mi basta per recuperare la mia media…</a:t>
            </a:r>
            <a:r>
              <a:rPr lang="it-IT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miei genitori se la prenderanno con me perché nonostante le ripetizioni ed i soldi spesi non ho fatto abbastanza e mi metteranno in punizione</a:t>
            </a:r>
            <a:r>
              <a:rPr lang="it-IT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anche </a:t>
            </a:r>
            <a:r>
              <a:rPr lang="it-IT" sz="1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Rabbia</a:t>
            </a:r>
            <a:r>
              <a:rPr lang="it-IT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per non riuscire a capacitarsi del voto preso, percepito come ingiustizia </a:t>
            </a:r>
            <a:r>
              <a:rPr lang="it-IT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 quindi: </a:t>
            </a:r>
            <a:r>
              <a:rPr lang="it-IT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non è possibile che abbia preso questo voto, mi meritavo almeno otto per la mia preparazione! La professoressa deve avercela con me!</a:t>
            </a:r>
            <a:r>
              <a:rPr lang="it-IT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610F72-C0FF-0646-8EB9-9E089B0B1137}"/>
              </a:ext>
            </a:extLst>
          </p:cNvPr>
          <p:cNvSpPr txBox="1"/>
          <p:nvPr/>
        </p:nvSpPr>
        <p:spPr>
          <a:xfrm>
            <a:off x="1222125" y="1758159"/>
            <a:ext cx="4011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/>
              <a:t>Tuttavia…</a:t>
            </a:r>
            <a:endParaRPr b="1" i="1" dirty="0"/>
          </a:p>
        </p:txBody>
      </p:sp>
    </p:spTree>
    <p:extLst>
      <p:ext uri="{BB962C8B-B14F-4D97-AF65-F5344CB8AC3E}">
        <p14:creationId xmlns:p14="http://schemas.microsoft.com/office/powerpoint/2010/main" val="2344920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schizzo, disegno, arte, gufo&#10;&#10;Descrizione generata automaticamente">
            <a:extLst>
              <a:ext uri="{FF2B5EF4-FFF2-40B4-BE49-F238E27FC236}">
                <a16:creationId xmlns:a16="http://schemas.microsoft.com/office/drawing/2014/main" id="{E847B597-1153-4837-CBFE-872DC6E36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31137" y="5281577"/>
            <a:ext cx="1771327" cy="1746529"/>
          </a:xfrm>
          <a:prstGeom prst="rect">
            <a:avLst/>
          </a:prstGeom>
        </p:spPr>
      </p:pic>
      <p:sp>
        <p:nvSpPr>
          <p:cNvPr id="46" name="Rettangolo 45">
            <a:extLst>
              <a:ext uri="{FF2B5EF4-FFF2-40B4-BE49-F238E27FC236}">
                <a16:creationId xmlns:a16="http://schemas.microsoft.com/office/drawing/2014/main" id="{C00A24C5-E52E-A992-B62E-8ABCD41D6EF0}"/>
              </a:ext>
            </a:extLst>
          </p:cNvPr>
          <p:cNvSpPr/>
          <p:nvPr/>
        </p:nvSpPr>
        <p:spPr>
          <a:xfrm>
            <a:off x="3998976" y="4630205"/>
            <a:ext cx="6278880" cy="793762"/>
          </a:xfrm>
          <a:prstGeom prst="rect">
            <a:avLst/>
          </a:prstGeom>
          <a:solidFill>
            <a:srgbClr val="CDF3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770EC1DF-7D8F-E438-1342-64354CF212F3}"/>
              </a:ext>
            </a:extLst>
          </p:cNvPr>
          <p:cNvSpPr/>
          <p:nvPr/>
        </p:nvSpPr>
        <p:spPr>
          <a:xfrm>
            <a:off x="3998976" y="3488542"/>
            <a:ext cx="6278880" cy="793762"/>
          </a:xfrm>
          <a:prstGeom prst="rect">
            <a:avLst/>
          </a:prstGeom>
          <a:solidFill>
            <a:srgbClr val="CDF3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BE950846-00F7-9DC1-D776-1EDA238DD133}"/>
              </a:ext>
            </a:extLst>
          </p:cNvPr>
          <p:cNvSpPr/>
          <p:nvPr/>
        </p:nvSpPr>
        <p:spPr>
          <a:xfrm>
            <a:off x="3998976" y="2335646"/>
            <a:ext cx="6278880" cy="793762"/>
          </a:xfrm>
          <a:prstGeom prst="rect">
            <a:avLst/>
          </a:prstGeom>
          <a:solidFill>
            <a:srgbClr val="CDF3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0D0F2220-B55E-7054-7BAE-EC395015F09C}"/>
              </a:ext>
            </a:extLst>
          </p:cNvPr>
          <p:cNvSpPr/>
          <p:nvPr/>
        </p:nvSpPr>
        <p:spPr>
          <a:xfrm>
            <a:off x="3998976" y="1703335"/>
            <a:ext cx="6278880" cy="369331"/>
          </a:xfrm>
          <a:prstGeom prst="rect">
            <a:avLst/>
          </a:prstGeom>
          <a:solidFill>
            <a:srgbClr val="CDF3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magine 7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DF62A4E4-D263-E486-FA67-A0A1C6FCF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3850" y="268513"/>
            <a:ext cx="1397000" cy="546100"/>
          </a:xfrm>
          <a:prstGeom prst="rect">
            <a:avLst/>
          </a:prstGeom>
        </p:spPr>
      </p:pic>
      <p:pic>
        <p:nvPicPr>
          <p:cNvPr id="10" name="Immagine 9" descr="Immagine che contiene schizzo, disegno, bianco e nero&#10;&#10;Descrizione generata automaticamente">
            <a:extLst>
              <a:ext uri="{FF2B5EF4-FFF2-40B4-BE49-F238E27FC236}">
                <a16:creationId xmlns:a16="http://schemas.microsoft.com/office/drawing/2014/main" id="{7DB30ABD-4D85-E4E6-49EB-E0F26C85B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337" y="115978"/>
            <a:ext cx="1954213" cy="85116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ABB2D12-6646-154D-0C5F-29620ADBC191}"/>
              </a:ext>
            </a:extLst>
          </p:cNvPr>
          <p:cNvSpPr txBox="1"/>
          <p:nvPr/>
        </p:nvSpPr>
        <p:spPr>
          <a:xfrm>
            <a:off x="1222125" y="1752041"/>
            <a:ext cx="4011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/>
              <a:t>Tuttavia…</a:t>
            </a:r>
            <a:endParaRPr b="1" i="1" dirty="0"/>
          </a:p>
        </p:txBody>
      </p: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5958ADA9-A581-A99A-3F52-35D0346303BD}"/>
              </a:ext>
            </a:extLst>
          </p:cNvPr>
          <p:cNvGrpSpPr/>
          <p:nvPr/>
        </p:nvGrpSpPr>
        <p:grpSpPr>
          <a:xfrm>
            <a:off x="328269" y="829061"/>
            <a:ext cx="11043877" cy="4610045"/>
            <a:chOff x="-305334" y="719533"/>
            <a:chExt cx="11043877" cy="4610045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76FFE85E-08FE-4AA1-4D78-1FFDDF703472}"/>
                </a:ext>
              </a:extLst>
            </p:cNvPr>
            <p:cNvSpPr txBox="1"/>
            <p:nvPr/>
          </p:nvSpPr>
          <p:spPr>
            <a:xfrm>
              <a:off x="-305334" y="2622999"/>
              <a:ext cx="2858687" cy="923330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52000"/>
              </a:schemeClr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SITUAZIONE ATTIVANTE:</a:t>
              </a:r>
            </a:p>
            <a:p>
              <a:endParaRPr lang="it-IT" dirty="0"/>
            </a:p>
            <a:p>
              <a:pPr algn="ctr"/>
              <a:r>
                <a:rPr lang="it-IT" i="1" dirty="0"/>
                <a:t>Prendere 7,5 a matematica </a:t>
              </a:r>
              <a:endParaRPr i="1" dirty="0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B7311833-FA09-EB22-DF3F-FB8910124845}"/>
                </a:ext>
              </a:extLst>
            </p:cNvPr>
            <p:cNvSpPr txBox="1"/>
            <p:nvPr/>
          </p:nvSpPr>
          <p:spPr>
            <a:xfrm>
              <a:off x="2925063" y="719533"/>
              <a:ext cx="3720885" cy="46100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algn="ctr">
                <a:lnSpc>
                  <a:spcPct val="107000"/>
                </a:lnSpc>
              </a:pPr>
              <a:r>
                <a:rPr lang="it-IT" sz="2000" b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PENSIERI:</a:t>
              </a:r>
            </a:p>
            <a:p>
              <a:pPr marL="457200" algn="ctr">
                <a:lnSpc>
                  <a:spcPct val="107000"/>
                </a:lnSpc>
              </a:pPr>
              <a:endParaRPr lang="it-IT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endParaRPr lang="it-IT" sz="1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800100" indent="-342900" algn="just">
                <a:lnSpc>
                  <a:spcPct val="107000"/>
                </a:lnSpc>
                <a:buAutoNum type="arabicPeriod"/>
              </a:pPr>
              <a:r>
                <a:rPr lang="it-IT" sz="1400" b="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«Sono stato proprio bravo!»</a:t>
              </a:r>
            </a:p>
            <a:p>
              <a:pPr marL="800100" indent="-342900" algn="just">
                <a:lnSpc>
                  <a:spcPct val="107000"/>
                </a:lnSpc>
                <a:buAutoNum type="arabicPeriod"/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r>
                <a:rPr lang="it-IT" sz="1400" b="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 «Avevo studiato molto…mi aspettavo di prendere un voto più alto…sono un po’ giù»</a:t>
              </a:r>
            </a:p>
            <a:p>
              <a:pPr marL="457200" algn="just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r>
                <a:rPr lang="it-IT" sz="1400" b="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 «Temo che questo voto non mi basti per recuperare ed evitare il debito in matematica..»</a:t>
              </a:r>
            </a:p>
            <a:p>
              <a:pPr marL="457200" algn="just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r>
                <a:rPr lang="it-IT" sz="1400" b="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4. «Non capisco proprio perché Marco abbia presto più di me!! Abbiamo studiato insieme, non è possibile!»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9B5FA6FD-D13A-281B-98BA-7A55412D35FF}"/>
                </a:ext>
              </a:extLst>
            </p:cNvPr>
            <p:cNvSpPr txBox="1"/>
            <p:nvPr/>
          </p:nvSpPr>
          <p:spPr>
            <a:xfrm>
              <a:off x="7017658" y="814613"/>
              <a:ext cx="3720885" cy="4379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algn="ctr">
                <a:lnSpc>
                  <a:spcPct val="107000"/>
                </a:lnSpc>
              </a:pPr>
              <a:r>
                <a:rPr lang="it-IT" sz="2000" b="1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EMOZIONI</a:t>
              </a:r>
              <a:r>
                <a:rPr lang="it-IT" sz="2000" b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</a:p>
            <a:p>
              <a:pPr marL="457200" algn="ctr">
                <a:lnSpc>
                  <a:spcPct val="107000"/>
                </a:lnSpc>
              </a:pPr>
              <a:endParaRPr lang="it-IT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</a:pPr>
              <a:endParaRPr lang="it-IT" sz="1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r>
                <a:rPr lang="it-IT" sz="1400" b="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1. </a:t>
              </a:r>
              <a:r>
                <a:rPr lang="it-IT" sz="1400" i="1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Felicità</a:t>
              </a:r>
              <a:endParaRPr lang="it-IT" sz="1400" b="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r>
                <a:rPr lang="it-IT" sz="1400" b="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 </a:t>
              </a:r>
              <a:r>
                <a:rPr lang="it-IT" sz="1400" b="0" i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Tristezza</a:t>
              </a:r>
            </a:p>
            <a:p>
              <a:pPr marL="457200" algn="ctr">
                <a:lnSpc>
                  <a:spcPct val="107000"/>
                </a:lnSpc>
              </a:pPr>
              <a:endParaRPr lang="it-IT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r>
                <a:rPr lang="it-IT" sz="1400" b="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 </a:t>
              </a:r>
              <a:r>
                <a:rPr lang="it-IT" sz="1400" b="0" i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Paura</a:t>
              </a:r>
              <a:endParaRPr lang="it-IT" sz="14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endParaRPr lang="it-IT" sz="1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ctr">
                <a:lnSpc>
                  <a:spcPct val="107000"/>
                </a:lnSpc>
              </a:pPr>
              <a:r>
                <a:rPr lang="it-IT" sz="1400" b="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4. </a:t>
              </a:r>
              <a:r>
                <a:rPr lang="it-IT" sz="1400" b="0" i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Rabbia</a:t>
              </a:r>
            </a:p>
          </p:txBody>
        </p:sp>
        <p:grpSp>
          <p:nvGrpSpPr>
            <p:cNvPr id="41" name="Gruppo 40">
              <a:extLst>
                <a:ext uri="{FF2B5EF4-FFF2-40B4-BE49-F238E27FC236}">
                  <a16:creationId xmlns:a16="http://schemas.microsoft.com/office/drawing/2014/main" id="{4F98E67C-C236-5394-8988-8D609448A1C3}"/>
                </a:ext>
              </a:extLst>
            </p:cNvPr>
            <p:cNvGrpSpPr/>
            <p:nvPr/>
          </p:nvGrpSpPr>
          <p:grpSpPr>
            <a:xfrm>
              <a:off x="6976903" y="1661684"/>
              <a:ext cx="1090055" cy="3402946"/>
              <a:chOff x="7043783" y="1338518"/>
              <a:chExt cx="1090055" cy="3402946"/>
            </a:xfrm>
          </p:grpSpPr>
          <p:sp>
            <p:nvSpPr>
              <p:cNvPr id="36" name="Freccia destra 35">
                <a:extLst>
                  <a:ext uri="{FF2B5EF4-FFF2-40B4-BE49-F238E27FC236}">
                    <a16:creationId xmlns:a16="http://schemas.microsoft.com/office/drawing/2014/main" id="{F160BC74-4AF2-7473-84CE-1E97542E5612}"/>
                  </a:ext>
                </a:extLst>
              </p:cNvPr>
              <p:cNvSpPr/>
              <p:nvPr/>
            </p:nvSpPr>
            <p:spPr>
              <a:xfrm>
                <a:off x="7043785" y="1338518"/>
                <a:ext cx="1090053" cy="276999"/>
              </a:xfrm>
              <a:prstGeom prst="rightArrow">
                <a:avLst/>
              </a:prstGeom>
              <a:solidFill>
                <a:srgbClr val="E8F3F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37" name="Freccia destra 36">
                <a:extLst>
                  <a:ext uri="{FF2B5EF4-FFF2-40B4-BE49-F238E27FC236}">
                    <a16:creationId xmlns:a16="http://schemas.microsoft.com/office/drawing/2014/main" id="{5479A07E-9282-E5E0-D393-56489439965F}"/>
                  </a:ext>
                </a:extLst>
              </p:cNvPr>
              <p:cNvSpPr/>
              <p:nvPr/>
            </p:nvSpPr>
            <p:spPr>
              <a:xfrm>
                <a:off x="7043785" y="2161333"/>
                <a:ext cx="1090053" cy="276999"/>
              </a:xfrm>
              <a:prstGeom prst="rightArrow">
                <a:avLst/>
              </a:prstGeom>
              <a:solidFill>
                <a:srgbClr val="E8F3F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38" name="Freccia destra 37">
                <a:extLst>
                  <a:ext uri="{FF2B5EF4-FFF2-40B4-BE49-F238E27FC236}">
                    <a16:creationId xmlns:a16="http://schemas.microsoft.com/office/drawing/2014/main" id="{05985FD6-0E59-10CD-9668-D8F924F2BA67}"/>
                  </a:ext>
                </a:extLst>
              </p:cNvPr>
              <p:cNvSpPr/>
              <p:nvPr/>
            </p:nvSpPr>
            <p:spPr>
              <a:xfrm>
                <a:off x="7043784" y="3314229"/>
                <a:ext cx="1090053" cy="276999"/>
              </a:xfrm>
              <a:prstGeom prst="rightArrow">
                <a:avLst/>
              </a:prstGeom>
              <a:solidFill>
                <a:srgbClr val="E8F3F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39" name="Freccia destra 38">
                <a:extLst>
                  <a:ext uri="{FF2B5EF4-FFF2-40B4-BE49-F238E27FC236}">
                    <a16:creationId xmlns:a16="http://schemas.microsoft.com/office/drawing/2014/main" id="{164D3ADE-4384-5728-3B4D-97EC9EAD270A}"/>
                  </a:ext>
                </a:extLst>
              </p:cNvPr>
              <p:cNvSpPr/>
              <p:nvPr/>
            </p:nvSpPr>
            <p:spPr>
              <a:xfrm>
                <a:off x="7043783" y="4464465"/>
                <a:ext cx="1090053" cy="276999"/>
              </a:xfrm>
              <a:prstGeom prst="rightArrow">
                <a:avLst/>
              </a:prstGeom>
              <a:solidFill>
                <a:srgbClr val="E8F3F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</p:grpSp>
      </p:grpSp>
      <p:sp>
        <p:nvSpPr>
          <p:cNvPr id="4" name="Rettangolo 3">
            <a:extLst>
              <a:ext uri="{FF2B5EF4-FFF2-40B4-BE49-F238E27FC236}">
                <a16:creationId xmlns:a16="http://schemas.microsoft.com/office/drawing/2014/main" id="{55049618-5724-5098-7FDF-459500A6DAE1}"/>
              </a:ext>
            </a:extLst>
          </p:cNvPr>
          <p:cNvSpPr/>
          <p:nvPr/>
        </p:nvSpPr>
        <p:spPr>
          <a:xfrm>
            <a:off x="0" y="59542"/>
            <a:ext cx="12192000" cy="6858000"/>
          </a:xfrm>
          <a:prstGeom prst="rect">
            <a:avLst/>
          </a:prstGeom>
          <a:solidFill>
            <a:srgbClr val="E8F3F7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DDA7FDE-79D2-D31F-8D23-C25055EDFC49}"/>
              </a:ext>
            </a:extLst>
          </p:cNvPr>
          <p:cNvSpPr/>
          <p:nvPr/>
        </p:nvSpPr>
        <p:spPr>
          <a:xfrm>
            <a:off x="2770492" y="1097281"/>
            <a:ext cx="7507364" cy="4492814"/>
          </a:xfrm>
          <a:prstGeom prst="ellipse">
            <a:avLst/>
          </a:prstGeom>
          <a:solidFill>
            <a:srgbClr val="E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it-IT" sz="14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Quindi…</a:t>
            </a:r>
            <a:endParaRPr lang="it-IT" sz="1400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it-IT" sz="14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STESSA MOLLA – PENSIERI DIVERSI – EMOZIONI DIVERSE 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Ogni persona ha delle proprie caratteristiche personali (es. umore del momento,  carattere, propria esperienza). In base a queste caratteristiche ciascuno di noi interpreta le situazioni in un determinato modo.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Ciò significa che: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 </a:t>
            </a:r>
            <a:r>
              <a:rPr lang="it-IT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Talv</a:t>
            </a:r>
            <a:r>
              <a:rPr lang="it-IT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olta, a partire da uno stesso evento, persone diverse possono avere pensieri diversi che li portano a provare emozioni diverse.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 Di fronte a una situazione è possibile avere più pensieri contemporaneamente, e quindi più emozioni.</a:t>
            </a:r>
            <a:endParaRPr lang="it-IT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653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DF62A4E4-D263-E486-FA67-A0A1C6FCF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3850" y="268513"/>
            <a:ext cx="1397000" cy="546100"/>
          </a:xfrm>
          <a:prstGeom prst="rect">
            <a:avLst/>
          </a:prstGeom>
        </p:spPr>
      </p:pic>
      <p:pic>
        <p:nvPicPr>
          <p:cNvPr id="10" name="Immagine 9" descr="Immagine che contiene schizzo, disegno, bianco e nero&#10;&#10;Descrizione generata automaticamente">
            <a:extLst>
              <a:ext uri="{FF2B5EF4-FFF2-40B4-BE49-F238E27FC236}">
                <a16:creationId xmlns:a16="http://schemas.microsoft.com/office/drawing/2014/main" id="{7DB30ABD-4D85-E4E6-49EB-E0F26C85B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37" y="115978"/>
            <a:ext cx="1954213" cy="85116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2A7F097-B562-436A-F1BE-FDEE9C750E87}"/>
              </a:ext>
            </a:extLst>
          </p:cNvPr>
          <p:cNvSpPr txBox="1"/>
          <p:nvPr/>
        </p:nvSpPr>
        <p:spPr>
          <a:xfrm>
            <a:off x="2822448" y="795588"/>
            <a:ext cx="7546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Questo vale anche per le </a:t>
            </a:r>
            <a:r>
              <a:rPr lang="it-IT" sz="1600" b="1" dirty="0">
                <a:highlight>
                  <a:srgbClr val="F6ECF9"/>
                </a:highlight>
              </a:rPr>
              <a:t>Reazioni Fisiologiche </a:t>
            </a:r>
            <a:r>
              <a:rPr lang="it-IT" sz="1600" dirty="0"/>
              <a:t>e le </a:t>
            </a:r>
            <a:r>
              <a:rPr lang="it-IT" sz="1600" b="1" dirty="0"/>
              <a:t>Reazioni Comportamentali </a:t>
            </a:r>
            <a:endParaRPr sz="1600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62C01A1-0E68-FADB-132E-6B8841C27A96}"/>
              </a:ext>
            </a:extLst>
          </p:cNvPr>
          <p:cNvSpPr txBox="1"/>
          <p:nvPr/>
        </p:nvSpPr>
        <p:spPr>
          <a:xfrm>
            <a:off x="1137443" y="1694688"/>
            <a:ext cx="1064177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STESSA EMOZIONE </a:t>
            </a:r>
            <a:r>
              <a:rPr lang="it-IT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it-IT" sz="1600" b="1" dirty="0">
                <a:solidFill>
                  <a:schemeClr val="tx1"/>
                </a:solidFill>
                <a:effectLst/>
                <a:highlight>
                  <a:srgbClr val="F6ECF9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REAZIONI FISIOLOGICHE DIFFERENTI:</a:t>
            </a:r>
          </a:p>
          <a:p>
            <a:pPr algn="ctr"/>
            <a:r>
              <a:rPr lang="it-IT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L</a:t>
            </a:r>
            <a:r>
              <a:rPr lang="it-IT" sz="16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e persone possono avere reazioni fisiche diverse quando provano un’emozione forte.</a:t>
            </a:r>
          </a:p>
          <a:p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itchFamily="2" charset="2"/>
            </a:endParaRPr>
          </a:p>
          <a:p>
            <a:endParaRPr lang="it-IT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itchFamily="2" charset="2"/>
            </a:endParaRPr>
          </a:p>
          <a:p>
            <a:r>
              <a:rPr lang="it-IT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es., Quando si è </a:t>
            </a:r>
            <a:r>
              <a:rPr lang="it-IT" sz="16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Felic</a:t>
            </a:r>
            <a:r>
              <a:rPr lang="it-IT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i, a qualcuno  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sudano le mani, ad altri invece inizia a battere forte il cuore, altri ancora hanno entrambe queste reazioni </a:t>
            </a:r>
            <a:r>
              <a:rPr lang="it-IT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etc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…</a:t>
            </a:r>
            <a:endParaRPr lang="it-IT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EMOZIONI DIVERSE – </a:t>
            </a:r>
            <a:r>
              <a:rPr lang="it-IT" sz="1600" b="1" dirty="0">
                <a:solidFill>
                  <a:schemeClr val="tx1"/>
                </a:solidFill>
                <a:effectLst/>
                <a:highlight>
                  <a:srgbClr val="F6ECF9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REAZIONI FISIOLOGICHE SIMILI:</a:t>
            </a:r>
          </a:p>
          <a:p>
            <a:pPr algn="ctr"/>
            <a:r>
              <a:rPr lang="it-IT" sz="16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Non è sempre facile capire le emozioni degli altri perché alcune reazioni fisiologiche sono comuni a più emozioni </a:t>
            </a:r>
          </a:p>
          <a:p>
            <a:endParaRPr lang="it-IT" sz="1600" dirty="0">
              <a:latin typeface="Calibri" panose="020F0502020204030204" pitchFamily="34" charset="0"/>
              <a:cs typeface="Times New Roman" panose="02020603050405020304" pitchFamily="18" charset="0"/>
              <a:sym typeface="Wingdings" pitchFamily="2" charset="2"/>
            </a:endParaRPr>
          </a:p>
          <a:p>
            <a:r>
              <a:rPr lang="it-IT" sz="1600" dirty="0">
                <a:latin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es., Quando si è </a:t>
            </a:r>
            <a:r>
              <a:rPr lang="it-IT" sz="1600" u="sng" dirty="0">
                <a:latin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Felici</a:t>
            </a:r>
            <a:r>
              <a:rPr lang="it-IT" sz="1600" dirty="0">
                <a:latin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a qualcuno sudano le mani, a qualcun altro inizia a battere forte il cuore. </a:t>
            </a:r>
          </a:p>
          <a:p>
            <a:pPr algn="ctr"/>
            <a:r>
              <a:rPr lang="it-IT" sz="1600" i="1" dirty="0">
                <a:latin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A voi accade solo quando provate felicità?</a:t>
            </a:r>
          </a:p>
          <a:p>
            <a:pPr algn="ctr"/>
            <a:endParaRPr lang="it-IT" sz="1600" i="1" dirty="0">
              <a:latin typeface="Calibri" panose="020F0502020204030204" pitchFamily="34" charset="0"/>
              <a:cs typeface="Times New Roman" panose="02020603050405020304" pitchFamily="18" charset="0"/>
              <a:sym typeface="Wingdings" pitchFamily="2" charset="2"/>
            </a:endParaRPr>
          </a:p>
          <a:p>
            <a:r>
              <a:rPr lang="it-IT" sz="1600" dirty="0">
                <a:latin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Ci sono persone che queste reazioni fisiologiche le hanno quando provano </a:t>
            </a:r>
            <a:r>
              <a:rPr lang="it-IT" sz="1600" u="sng" dirty="0">
                <a:latin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Paura</a:t>
            </a:r>
            <a:r>
              <a:rPr lang="it-IT" sz="1600" dirty="0">
                <a:latin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. </a:t>
            </a:r>
          </a:p>
          <a:p>
            <a:r>
              <a:rPr lang="it-IT" sz="1600" dirty="0">
                <a:latin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Altri, </a:t>
            </a:r>
            <a:r>
              <a:rPr lang="it-IT" sz="1600" u="sng" dirty="0">
                <a:latin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Rabbia</a:t>
            </a:r>
            <a:r>
              <a:rPr lang="it-IT" sz="1600" dirty="0">
                <a:latin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. 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3833347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DF62A4E4-D263-E486-FA67-A0A1C6FCF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3850" y="268513"/>
            <a:ext cx="1397000" cy="546100"/>
          </a:xfrm>
          <a:prstGeom prst="rect">
            <a:avLst/>
          </a:prstGeom>
        </p:spPr>
      </p:pic>
      <p:pic>
        <p:nvPicPr>
          <p:cNvPr id="10" name="Immagine 9" descr="Immagine che contiene schizzo, disegno, bianco e nero&#10;&#10;Descrizione generata automaticamente">
            <a:extLst>
              <a:ext uri="{FF2B5EF4-FFF2-40B4-BE49-F238E27FC236}">
                <a16:creationId xmlns:a16="http://schemas.microsoft.com/office/drawing/2014/main" id="{7DB30ABD-4D85-E4E6-49EB-E0F26C85B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37" y="115978"/>
            <a:ext cx="1954213" cy="85116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2A7F097-B562-436A-F1BE-FDEE9C750E87}"/>
              </a:ext>
            </a:extLst>
          </p:cNvPr>
          <p:cNvSpPr txBox="1"/>
          <p:nvPr/>
        </p:nvSpPr>
        <p:spPr>
          <a:xfrm>
            <a:off x="2822448" y="795588"/>
            <a:ext cx="7546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Questo vale anche per le </a:t>
            </a:r>
            <a:r>
              <a:rPr lang="it-IT" sz="1600" b="1" dirty="0"/>
              <a:t>Reazioni Fisiologiche </a:t>
            </a:r>
            <a:r>
              <a:rPr lang="it-IT" sz="1600" dirty="0"/>
              <a:t>e le </a:t>
            </a:r>
            <a:r>
              <a:rPr lang="it-IT" sz="1600" b="1" dirty="0">
                <a:highlight>
                  <a:srgbClr val="EADFF6"/>
                </a:highlight>
              </a:rPr>
              <a:t>Reazioni Comportamentali </a:t>
            </a:r>
            <a:endParaRPr sz="1600" b="1" dirty="0">
              <a:highlight>
                <a:srgbClr val="EADFF6"/>
              </a:highlight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62C01A1-0E68-FADB-132E-6B8841C27A96}"/>
              </a:ext>
            </a:extLst>
          </p:cNvPr>
          <p:cNvSpPr txBox="1"/>
          <p:nvPr/>
        </p:nvSpPr>
        <p:spPr>
          <a:xfrm>
            <a:off x="1137443" y="1706880"/>
            <a:ext cx="106417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STESSA EMOZIONE </a:t>
            </a:r>
            <a:r>
              <a:rPr lang="it-IT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it-IT" sz="1600" b="1" dirty="0">
                <a:solidFill>
                  <a:schemeClr val="tx1"/>
                </a:solidFill>
                <a:effectLst/>
                <a:highlight>
                  <a:srgbClr val="EADFF6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REAZIONI </a:t>
            </a:r>
            <a:r>
              <a:rPr lang="it-IT" sz="1600" b="1" dirty="0">
                <a:highlight>
                  <a:srgbClr val="EADFF6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COMPORTAMENTALI</a:t>
            </a:r>
            <a:r>
              <a:rPr lang="it-IT" sz="1600" b="1" dirty="0">
                <a:solidFill>
                  <a:schemeClr val="tx1"/>
                </a:solidFill>
                <a:effectLst/>
                <a:highlight>
                  <a:srgbClr val="EADFF6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DIFFERENTI:</a:t>
            </a:r>
          </a:p>
          <a:p>
            <a:pPr algn="ctr"/>
            <a:r>
              <a:rPr lang="it-IT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Di fronte ad una stessa emozione non tutti reagiamo nello stesso modo perché ognuno di noi ha un suo modo di gestire le emozioni. 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itchFamily="2" charset="2"/>
            </a:endParaRPr>
          </a:p>
          <a:p>
            <a:endParaRPr lang="it-IT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itchFamily="2" charset="2"/>
            </a:endParaRPr>
          </a:p>
          <a:p>
            <a:r>
              <a:rPr lang="it-IT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es., Quando si è </a:t>
            </a:r>
            <a:r>
              <a:rPr lang="it-IT" sz="16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Felic</a:t>
            </a:r>
            <a:r>
              <a:rPr lang="it-IT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i, qualcuno inizia a dirlo a tutti, qualcun altro invece grida di gioia, altri ancora non riescono proprio a stare fermi.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EMOZIONI DIVERSE – </a:t>
            </a:r>
            <a:r>
              <a:rPr lang="it-IT" sz="1600" b="1" dirty="0">
                <a:solidFill>
                  <a:schemeClr val="tx1"/>
                </a:solidFill>
                <a:effectLst/>
                <a:highlight>
                  <a:srgbClr val="EADFF6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REAZIONI COMPORTAMENTALI SIMILI:</a:t>
            </a:r>
          </a:p>
          <a:p>
            <a:pPr algn="ctr"/>
            <a:r>
              <a:rPr lang="it-IT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P</a:t>
            </a:r>
            <a:r>
              <a:rPr lang="it-IT" sz="16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uò succedere anche che emozioni diverse possano portare a dei comportamenti simili.</a:t>
            </a:r>
          </a:p>
          <a:p>
            <a:pPr algn="ctr"/>
            <a:endParaRPr lang="it-IT" sz="1600" dirty="0">
              <a:latin typeface="Calibri" panose="020F0502020204030204" pitchFamily="34" charset="0"/>
              <a:cs typeface="Times New Roman" panose="02020603050405020304" pitchFamily="18" charset="0"/>
              <a:sym typeface="Wingdings" pitchFamily="2" charset="2"/>
            </a:endParaRPr>
          </a:p>
          <a:p>
            <a:r>
              <a:rPr lang="it-IT" sz="1600" dirty="0">
                <a:latin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es., Quando si è </a:t>
            </a:r>
            <a:r>
              <a:rPr lang="it-IT" sz="1600" u="sng" dirty="0">
                <a:latin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Felici, </a:t>
            </a:r>
            <a:r>
              <a:rPr lang="it-IT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qualcuno inizia a dirlo a tutti, qualcun altro invece grida di gioia, altri ancora non riescono proprio a stare fermi.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600" dirty="0">
              <a:latin typeface="Calibri" panose="020F0502020204030204" pitchFamily="34" charset="0"/>
              <a:cs typeface="Times New Roman" panose="02020603050405020304" pitchFamily="18" charset="0"/>
              <a:sym typeface="Wingdings" pitchFamily="2" charset="2"/>
            </a:endParaRPr>
          </a:p>
          <a:p>
            <a:r>
              <a:rPr lang="it-IT" sz="1600" dirty="0">
                <a:latin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Gridare però è, ad esempio, una reazione che può riguardare anche la </a:t>
            </a:r>
            <a:r>
              <a:rPr lang="it-IT" sz="1600" u="sng" dirty="0">
                <a:latin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Paura</a:t>
            </a:r>
            <a:r>
              <a:rPr lang="it-IT" sz="1600" dirty="0">
                <a:latin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. Non riuscire a stare fermi ed avere molta energia può invece accadere anche quando si prova </a:t>
            </a:r>
            <a:r>
              <a:rPr lang="it-IT" sz="1600" u="sng" dirty="0">
                <a:latin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Rabbia</a:t>
            </a:r>
            <a:r>
              <a:rPr lang="it-IT" sz="1600" dirty="0">
                <a:latin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32348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DF62A4E4-D263-E486-FA67-A0A1C6FCF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3850" y="268513"/>
            <a:ext cx="1397000" cy="546100"/>
          </a:xfrm>
          <a:prstGeom prst="rect">
            <a:avLst/>
          </a:prstGeom>
        </p:spPr>
      </p:pic>
      <p:pic>
        <p:nvPicPr>
          <p:cNvPr id="10" name="Immagine 9" descr="Immagine che contiene schizzo, disegno, bianco e nero&#10;&#10;Descrizione generata automaticamente">
            <a:extLst>
              <a:ext uri="{FF2B5EF4-FFF2-40B4-BE49-F238E27FC236}">
                <a16:creationId xmlns:a16="http://schemas.microsoft.com/office/drawing/2014/main" id="{7DB30ABD-4D85-E4E6-49EB-E0F26C85B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37" y="115978"/>
            <a:ext cx="1954213" cy="851169"/>
          </a:xfrm>
          <a:prstGeom prst="rect">
            <a:avLst/>
          </a:prstGeom>
        </p:spPr>
      </p:pic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CA389A8C-2416-08F5-3136-5F5F4626DE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8807776"/>
              </p:ext>
            </p:extLst>
          </p:nvPr>
        </p:nvGraphicFramePr>
        <p:xfrm>
          <a:off x="3943096" y="1326897"/>
          <a:ext cx="4305808" cy="369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Immagine 5" descr="Immagine che contiene schizzo, disegno, clipart, Line art&#10;&#10;Descrizione generata automaticamente">
            <a:extLst>
              <a:ext uri="{FF2B5EF4-FFF2-40B4-BE49-F238E27FC236}">
                <a16:creationId xmlns:a16="http://schemas.microsoft.com/office/drawing/2014/main" id="{9B4193FB-DCDD-717A-ACF9-CBF6CCE620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333" y1="88444" x2="38222" y2="87556"/>
                        <a14:foregroundMark x1="38667" y1="24000" x2="49333" y2="19111"/>
                        <a14:foregroundMark x1="43111" y1="12000" x2="50222" y2="28444"/>
                        <a14:foregroundMark x1="42222" y1="25778" x2="53333" y2="33333"/>
                        <a14:foregroundMark x1="53333" y1="32000" x2="61333" y2="88444"/>
                        <a14:foregroundMark x1="54222" y1="30222" x2="65333" y2="62222"/>
                        <a14:foregroundMark x1="65333" y1="62222" x2="65333" y2="81333"/>
                        <a14:foregroundMark x1="58667" y1="29333" x2="64444" y2="49778"/>
                        <a14:foregroundMark x1="41333" y1="30222" x2="45778" y2="3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6048" y="3429000"/>
            <a:ext cx="19304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77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DF62A4E4-D263-E486-FA67-A0A1C6FCF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3850" y="268513"/>
            <a:ext cx="1397000" cy="546100"/>
          </a:xfrm>
          <a:prstGeom prst="rect">
            <a:avLst/>
          </a:prstGeom>
        </p:spPr>
      </p:pic>
      <p:pic>
        <p:nvPicPr>
          <p:cNvPr id="10" name="Immagine 9" descr="Immagine che contiene schizzo, disegno, bianco e nero&#10;&#10;Descrizione generata automaticamente">
            <a:extLst>
              <a:ext uri="{FF2B5EF4-FFF2-40B4-BE49-F238E27FC236}">
                <a16:creationId xmlns:a16="http://schemas.microsoft.com/office/drawing/2014/main" id="{7DB30ABD-4D85-E4E6-49EB-E0F26C85B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37" y="115978"/>
            <a:ext cx="1954213" cy="851169"/>
          </a:xfrm>
          <a:prstGeom prst="rect">
            <a:avLst/>
          </a:prstGeom>
        </p:spPr>
      </p:pic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77147699-58AB-5D89-9F42-D71E1F2AFC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5152768"/>
              </p:ext>
            </p:extLst>
          </p:nvPr>
        </p:nvGraphicFramePr>
        <p:xfrm>
          <a:off x="-2109216" y="293186"/>
          <a:ext cx="10265664" cy="63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1" name="Gruppo 10">
            <a:extLst>
              <a:ext uri="{FF2B5EF4-FFF2-40B4-BE49-F238E27FC236}">
                <a16:creationId xmlns:a16="http://schemas.microsoft.com/office/drawing/2014/main" id="{B1D513D0-90B8-7AB4-6C10-4637B4F7D3D7}"/>
              </a:ext>
            </a:extLst>
          </p:cNvPr>
          <p:cNvGrpSpPr/>
          <p:nvPr/>
        </p:nvGrpSpPr>
        <p:grpSpPr>
          <a:xfrm>
            <a:off x="5937504" y="1343858"/>
            <a:ext cx="5340096" cy="4955203"/>
            <a:chOff x="5791200" y="1307282"/>
            <a:chExt cx="5815838" cy="4955203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83117010-3B9B-9079-31C8-8DD445AD5651}"/>
                </a:ext>
              </a:extLst>
            </p:cNvPr>
            <p:cNvSpPr txBox="1"/>
            <p:nvPr/>
          </p:nvSpPr>
          <p:spPr>
            <a:xfrm>
              <a:off x="5913120" y="1307282"/>
              <a:ext cx="5693918" cy="49552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600" b="1" i="1" dirty="0">
                  <a:solidFill>
                    <a:srgbClr val="002060"/>
                  </a:solidFill>
                </a:rPr>
                <a:t>STESSA EMOZIONE – LIVELLI DI INTENSITÀ DIVERSI: </a:t>
              </a:r>
            </a:p>
            <a:p>
              <a:pPr algn="ctr"/>
              <a:endParaRPr lang="it-IT" sz="1500" b="1" i="1" dirty="0"/>
            </a:p>
            <a:p>
              <a:pPr algn="ctr"/>
              <a:endParaRPr lang="it-IT" sz="1500" b="1" i="1" dirty="0"/>
            </a:p>
            <a:p>
              <a:r>
                <a:rPr lang="it-IT" sz="1500" dirty="0"/>
                <a:t>Una stessa emozione può essere vissuta in maniera più o meno intensa.</a:t>
              </a:r>
            </a:p>
            <a:p>
              <a:endParaRPr lang="it-IT" sz="1500" dirty="0"/>
            </a:p>
            <a:p>
              <a:endParaRPr lang="it-IT" sz="1500" dirty="0"/>
            </a:p>
            <a:p>
              <a:endParaRPr lang="it-IT" sz="1500" dirty="0"/>
            </a:p>
            <a:p>
              <a:endParaRPr lang="it-IT" sz="1500" dirty="0"/>
            </a:p>
            <a:p>
              <a:r>
                <a:rPr lang="it-IT" sz="1500" dirty="0"/>
                <a:t>Quando l’emozione è troppo intensa ci annebbia i pensieri e ci porta a mettere in atto comportamenti sbagliati che non faremmo mai a mente</a:t>
              </a:r>
            </a:p>
            <a:p>
              <a:r>
                <a:rPr lang="it-IT" sz="1500" dirty="0"/>
                <a:t>fredda. </a:t>
              </a:r>
            </a:p>
            <a:p>
              <a:endParaRPr lang="it-IT" sz="1500" dirty="0"/>
            </a:p>
            <a:p>
              <a:endParaRPr lang="it-IT" sz="1500" dirty="0"/>
            </a:p>
            <a:p>
              <a:endParaRPr lang="it-IT" sz="1500" dirty="0"/>
            </a:p>
            <a:p>
              <a:endParaRPr lang="it-IT" sz="1500" dirty="0"/>
            </a:p>
            <a:p>
              <a:endParaRPr lang="it-IT" sz="1500" dirty="0"/>
            </a:p>
            <a:p>
              <a:r>
                <a:rPr lang="it-IT" sz="1500" dirty="0"/>
                <a:t>Dobbiamo imparare a capire quando il livello sta aumentando troppo e trovare delle strategie per far calare il livello dell’emozione.</a:t>
              </a:r>
              <a:endParaRPr sz="1500" dirty="0"/>
            </a:p>
          </p:txBody>
        </p:sp>
        <p:sp>
          <p:nvSpPr>
            <p:cNvPr id="7" name="Freccia circolare a sinistra 6">
              <a:extLst>
                <a:ext uri="{FF2B5EF4-FFF2-40B4-BE49-F238E27FC236}">
                  <a16:creationId xmlns:a16="http://schemas.microsoft.com/office/drawing/2014/main" id="{69C911D3-E39B-90D8-B035-9228DBF709AC}"/>
                </a:ext>
              </a:extLst>
            </p:cNvPr>
            <p:cNvSpPr/>
            <p:nvPr/>
          </p:nvSpPr>
          <p:spPr>
            <a:xfrm>
              <a:off x="11029950" y="2328672"/>
              <a:ext cx="304800" cy="978408"/>
            </a:xfrm>
            <a:prstGeom prst="curvedLef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9" name="Freccia circolare a destra 8">
              <a:extLst>
                <a:ext uri="{FF2B5EF4-FFF2-40B4-BE49-F238E27FC236}">
                  <a16:creationId xmlns:a16="http://schemas.microsoft.com/office/drawing/2014/main" id="{5389B69C-014F-91D2-733A-B76C681E8D03}"/>
                </a:ext>
              </a:extLst>
            </p:cNvPr>
            <p:cNvSpPr/>
            <p:nvPr/>
          </p:nvSpPr>
          <p:spPr>
            <a:xfrm>
              <a:off x="5791200" y="4486656"/>
              <a:ext cx="304800" cy="938784"/>
            </a:xfrm>
            <a:prstGeom prst="curved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4824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DF62A4E4-D263-E486-FA67-A0A1C6FCF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3850" y="268513"/>
            <a:ext cx="1397000" cy="546100"/>
          </a:xfrm>
          <a:prstGeom prst="rect">
            <a:avLst/>
          </a:prstGeom>
        </p:spPr>
      </p:pic>
      <p:pic>
        <p:nvPicPr>
          <p:cNvPr id="10" name="Immagine 9" descr="Immagine che contiene schizzo, disegno, bianco e nero&#10;&#10;Descrizione generata automaticamente">
            <a:extLst>
              <a:ext uri="{FF2B5EF4-FFF2-40B4-BE49-F238E27FC236}">
                <a16:creationId xmlns:a16="http://schemas.microsoft.com/office/drawing/2014/main" id="{7DB30ABD-4D85-E4E6-49EB-E0F26C85B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37" y="115978"/>
            <a:ext cx="1954213" cy="85116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9842276-DA87-20AE-BBCE-E3635D468E8F}"/>
              </a:ext>
            </a:extLst>
          </p:cNvPr>
          <p:cNvSpPr txBox="1"/>
          <p:nvPr/>
        </p:nvSpPr>
        <p:spPr>
          <a:xfrm>
            <a:off x="2396836" y="1163781"/>
            <a:ext cx="73983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Proviamo a mettere in pratica quello che abbiamo imparato oggi:</a:t>
            </a:r>
          </a:p>
          <a:p>
            <a:pPr algn="ctr"/>
            <a:r>
              <a:rPr lang="it-IT" sz="1600" i="1" dirty="0"/>
              <a:t>Riflettere individualmente sulla seguente immagine stimolo</a:t>
            </a:r>
            <a:endParaRPr sz="1600" i="1" dirty="0"/>
          </a:p>
        </p:txBody>
      </p:sp>
      <p:pic>
        <p:nvPicPr>
          <p:cNvPr id="7" name="Immagine 6" descr="Immagine che contiene persona, frutto, Viso umano, vestiti&#10;&#10;Descrizione generata automaticamente">
            <a:extLst>
              <a:ext uri="{FF2B5EF4-FFF2-40B4-BE49-F238E27FC236}">
                <a16:creationId xmlns:a16="http://schemas.microsoft.com/office/drawing/2014/main" id="{505F8DEB-C73D-B133-7EE1-F56919695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69" y="2381083"/>
            <a:ext cx="3837133" cy="254932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F58EC11-D46B-F564-5A46-49C5F0B30FFB}"/>
              </a:ext>
            </a:extLst>
          </p:cNvPr>
          <p:cNvSpPr txBox="1"/>
          <p:nvPr/>
        </p:nvSpPr>
        <p:spPr>
          <a:xfrm>
            <a:off x="4901911" y="2778584"/>
            <a:ext cx="61450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dirty="0"/>
              <a:t>Che emozione prova, secondo lei, questo studente?</a:t>
            </a:r>
          </a:p>
          <a:p>
            <a:pPr marL="285750" indent="-285750">
              <a:buFont typeface="Wingdings" pitchFamily="2" charset="2"/>
              <a:buChar char="Ø"/>
            </a:pPr>
            <a:endParaRPr lang="it-IT" dirty="0"/>
          </a:p>
          <a:p>
            <a:pPr marL="285750" indent="-285750">
              <a:buFont typeface="Wingdings" pitchFamily="2" charset="2"/>
              <a:buChar char="Ø"/>
            </a:pPr>
            <a:r>
              <a:rPr lang="it-IT" dirty="0"/>
              <a:t>Quale può essere stata la situazione attivante?</a:t>
            </a:r>
          </a:p>
          <a:p>
            <a:pPr marL="285750" indent="-285750">
              <a:buFont typeface="Wingdings" pitchFamily="2" charset="2"/>
              <a:buChar char="Ø"/>
            </a:pPr>
            <a:endParaRPr lang="it-IT" dirty="0"/>
          </a:p>
          <a:p>
            <a:pPr marL="285750" indent="-285750">
              <a:buFont typeface="Wingdings" pitchFamily="2" charset="2"/>
              <a:buChar char="Ø"/>
            </a:pPr>
            <a:r>
              <a:rPr lang="it-IT" dirty="0"/>
              <a:t>Quali possono essere stati i suoi pensieri?</a:t>
            </a:r>
          </a:p>
          <a:p>
            <a:pPr marL="285750" indent="-285750">
              <a:buFont typeface="Wingdings" pitchFamily="2" charset="2"/>
              <a:buChar char="Ø"/>
            </a:pPr>
            <a:endParaRPr lang="it-IT" dirty="0"/>
          </a:p>
          <a:p>
            <a:pPr marL="285750" indent="-285750">
              <a:buFont typeface="Wingdings" pitchFamily="2" charset="2"/>
              <a:buChar char="Ø"/>
            </a:pPr>
            <a:r>
              <a:rPr lang="it-IT" dirty="0"/>
              <a:t>E le reazioni fisiologiche e comportamentali? </a:t>
            </a:r>
          </a:p>
        </p:txBody>
      </p:sp>
    </p:spTree>
    <p:extLst>
      <p:ext uri="{BB962C8B-B14F-4D97-AF65-F5344CB8AC3E}">
        <p14:creationId xmlns:p14="http://schemas.microsoft.com/office/powerpoint/2010/main" val="2794677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schizzo, disegno, bianco e nero&#10;&#10;Descrizione generata automaticamente">
            <a:extLst>
              <a:ext uri="{FF2B5EF4-FFF2-40B4-BE49-F238E27FC236}">
                <a16:creationId xmlns:a16="http://schemas.microsoft.com/office/drawing/2014/main" id="{7DB30ABD-4D85-E4E6-49EB-E0F26C85B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37" y="115978"/>
            <a:ext cx="1954213" cy="851169"/>
          </a:xfrm>
          <a:prstGeom prst="rect">
            <a:avLst/>
          </a:prstGeom>
        </p:spPr>
      </p:pic>
      <p:pic>
        <p:nvPicPr>
          <p:cNvPr id="3" name="Immagine 2" descr="Immagine che contiene schizzo, disegno, arte, illustrazione&#10;&#10;Descrizione generata automaticamente">
            <a:extLst>
              <a:ext uri="{FF2B5EF4-FFF2-40B4-BE49-F238E27FC236}">
                <a16:creationId xmlns:a16="http://schemas.microsoft.com/office/drawing/2014/main" id="{4A8117C1-C9E3-6683-DF2A-F5D484409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333" l="1856" r="90000">
                        <a14:foregroundMark x1="9485" y1="68667" x2="1856" y2="62667"/>
                        <a14:foregroundMark x1="54021" y1="64333" x2="61237" y2="50667"/>
                        <a14:foregroundMark x1="61237" y1="50667" x2="57010" y2="71667"/>
                        <a14:foregroundMark x1="58660" y1="69333" x2="62577" y2="74667"/>
                        <a14:foregroundMark x1="55135" y1="86186" x2="54742" y2="87667"/>
                        <a14:foregroundMark x1="59588" y1="89667" x2="51959" y2="89667"/>
                        <a14:foregroundMark x1="60103" y1="88333" x2="58866" y2="89667"/>
                        <a14:foregroundMark x1="50309" y1="89000" x2="51753" y2="88333"/>
                        <a14:foregroundMark x1="48041" y1="71000" x2="48041" y2="71000"/>
                        <a14:foregroundMark x1="40103" y1="90667" x2="42474" y2="90667"/>
                        <a14:foregroundMark x1="42474" y1="89000" x2="44021" y2="90667"/>
                        <a14:foregroundMark x1="31546" y1="90667" x2="36907" y2="89667"/>
                        <a14:foregroundMark x1="43608" y1="90667" x2="44948" y2="91333"/>
                        <a14:foregroundMark x1="43608" y1="89667" x2="45876" y2="90667"/>
                        <a14:foregroundMark x1="51860" y1="72591" x2="54227" y2="74000"/>
                        <a14:foregroundMark x1="50309" y1="71667" x2="51402" y2="72318"/>
                        <a14:foregroundMark x1="54021" y1="47667" x2="54021" y2="47667"/>
                        <a14:foregroundMark x1="56598" y1="79333" x2="57526" y2="78000"/>
                        <a14:foregroundMark x1="56598" y1="82333" x2="57526" y2="81000"/>
                        <a14:backgroundMark x1="50515" y1="80000" x2="50309" y2="86667"/>
                        <a14:backgroundMark x1="46804" y1="63667" x2="46804" y2="63667"/>
                        <a14:backgroundMark x1="51031" y1="66667" x2="51031" y2="66667"/>
                        <a14:backgroundMark x1="2784" y1="96667" x2="18969" y2="99333"/>
                        <a14:backgroundMark x1="18969" y1="99333" x2="27113" y2="97333"/>
                        <a14:backgroundMark x1="27113" y1="97333" x2="43093" y2="98000"/>
                        <a14:backgroundMark x1="50825" y1="69333" x2="53093" y2="68000"/>
                        <a14:backgroundMark x1="49897" y1="80667" x2="54227" y2="80667"/>
                        <a14:backgroundMark x1="55155" y1="80000" x2="54021" y2="83000"/>
                        <a14:backgroundMark x1="53608" y1="81333" x2="56082" y2="80667"/>
                        <a14:backgroundMark x1="54948" y1="79333" x2="56305" y2="81213"/>
                        <a14:backgroundMark x1="51753" y1="53667" x2="54227" y2="55333"/>
                        <a14:backgroundMark x1="52165" y1="68000" x2="53299" y2="67333"/>
                        <a14:backgroundMark x1="51753" y1="70333" x2="51753" y2="70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375" y="4305300"/>
            <a:ext cx="6159500" cy="1905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C747501-105B-56D4-4FFB-5E0696756F97}"/>
              </a:ext>
            </a:extLst>
          </p:cNvPr>
          <p:cNvSpPr txBox="1"/>
          <p:nvPr/>
        </p:nvSpPr>
        <p:spPr>
          <a:xfrm>
            <a:off x="4010818" y="2229534"/>
            <a:ext cx="5214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Grazie per l’attenzione!</a:t>
            </a:r>
            <a:endParaRPr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 descr="Immagine che contiene schermata, Elementi grafici, Carattere, logo&#10;&#10;Descrizione generata automaticamente">
            <a:extLst>
              <a:ext uri="{FF2B5EF4-FFF2-40B4-BE49-F238E27FC236}">
                <a16:creationId xmlns:a16="http://schemas.microsoft.com/office/drawing/2014/main" id="{97AB8D41-1206-A50C-E5F5-005AC06AF2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5024" y="47519"/>
            <a:ext cx="1586639" cy="98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63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schizzo, disegno, bianco e nero&#10;&#10;Descrizione generata automaticamente">
            <a:extLst>
              <a:ext uri="{FF2B5EF4-FFF2-40B4-BE49-F238E27FC236}">
                <a16:creationId xmlns:a16="http://schemas.microsoft.com/office/drawing/2014/main" id="{7DB30ABD-4D85-E4E6-49EB-E0F26C85B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37" y="115978"/>
            <a:ext cx="1954213" cy="851169"/>
          </a:xfrm>
          <a:prstGeom prst="rect">
            <a:avLst/>
          </a:prstGeom>
        </p:spPr>
      </p:pic>
      <p:graphicFrame>
        <p:nvGraphicFramePr>
          <p:cNvPr id="13" name="Diagramma 12">
            <a:extLst>
              <a:ext uri="{FF2B5EF4-FFF2-40B4-BE49-F238E27FC236}">
                <a16:creationId xmlns:a16="http://schemas.microsoft.com/office/drawing/2014/main" id="{67E91136-06D4-0F99-8AE6-8C9E60CB00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0608775"/>
              </p:ext>
            </p:extLst>
          </p:nvPr>
        </p:nvGraphicFramePr>
        <p:xfrm>
          <a:off x="553568" y="557562"/>
          <a:ext cx="11206364" cy="5742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Immagine 17" descr="Immagine che contiene cartone animato, schizzo, giocattolo&#10;&#10;Descrizione generata automaticamente">
            <a:extLst>
              <a:ext uri="{FF2B5EF4-FFF2-40B4-BE49-F238E27FC236}">
                <a16:creationId xmlns:a16="http://schemas.microsoft.com/office/drawing/2014/main" id="{5542B388-0E1E-3615-E175-87671C292A8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115" b="84096" l="2556" r="23778">
                        <a14:backgroundMark x1="14333" y1="32898" x2="18222" y2="34641"/>
                        <a14:backgroundMark x1="16556" y1="38562" x2="14556" y2="50109"/>
                        <a14:backgroundMark x1="14556" y1="50109" x2="14556" y2="50109"/>
                        <a14:backgroundMark x1="17333" y1="40741" x2="21333" y2="74074"/>
                      </a14:backgroundRemoval>
                    </a14:imgEffect>
                  </a14:imgLayer>
                </a14:imgProps>
              </a:ext>
            </a:extLst>
          </a:blip>
          <a:srcRect t="29898" r="73468" b="9865"/>
          <a:stretch/>
        </p:blipFill>
        <p:spPr>
          <a:xfrm>
            <a:off x="2553231" y="1204256"/>
            <a:ext cx="1584000" cy="1832756"/>
          </a:xfrm>
          <a:prstGeom prst="rect">
            <a:avLst/>
          </a:prstGeom>
        </p:spPr>
      </p:pic>
      <p:pic>
        <p:nvPicPr>
          <p:cNvPr id="20" name="Immagine 19" descr="Immagine che contiene cartone animato, schizzo, giocattolo&#10;&#10;Descrizione generata automaticamente">
            <a:extLst>
              <a:ext uri="{FF2B5EF4-FFF2-40B4-BE49-F238E27FC236}">
                <a16:creationId xmlns:a16="http://schemas.microsoft.com/office/drawing/2014/main" id="{F1508FBD-B1A2-0F71-AC84-BA3BF331AC5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932" b="89542" l="62000" r="96000">
                        <a14:foregroundMark x1="62556" y1="18083" x2="62778" y2="22004"/>
                        <a14:foregroundMark x1="63444" y1="28105" x2="62222" y2="43355"/>
                        <a14:foregroundMark x1="76333" y1="65795" x2="74111" y2="77560"/>
                        <a14:foregroundMark x1="74111" y1="77560" x2="69889" y2="72985"/>
                        <a14:foregroundMark x1="78000" y1="66449" x2="84000" y2="63617"/>
                        <a14:foregroundMark x1="84000" y1="63617" x2="84111" y2="62092"/>
                        <a14:foregroundMark x1="83556" y1="67538" x2="79444" y2="76688"/>
                        <a14:foregroundMark x1="79444" y1="76688" x2="85889" y2="77124"/>
                        <a14:foregroundMark x1="85889" y1="77124" x2="88333" y2="66449"/>
                        <a14:foregroundMark x1="82444" y1="83007" x2="76333" y2="87800"/>
                        <a14:foregroundMark x1="76333" y1="87800" x2="74889" y2="87364"/>
                        <a14:foregroundMark x1="70444" y1="84749" x2="74000" y2="84749"/>
                        <a14:foregroundMark x1="75778" y1="62092" x2="76000" y2="65359"/>
                        <a14:foregroundMark x1="76889" y1="89542" x2="85222" y2="86710"/>
                      </a14:backgroundRemoval>
                    </a14:imgEffect>
                  </a14:imgLayer>
                </a14:imgProps>
              </a:ext>
            </a:extLst>
          </a:blip>
          <a:srcRect l="60233" t="56428" b="2537"/>
          <a:stretch/>
        </p:blipFill>
        <p:spPr>
          <a:xfrm>
            <a:off x="9458561" y="5325732"/>
            <a:ext cx="3447578" cy="1812999"/>
          </a:xfrm>
          <a:prstGeom prst="rect">
            <a:avLst/>
          </a:prstGeom>
        </p:spPr>
      </p:pic>
      <p:pic>
        <p:nvPicPr>
          <p:cNvPr id="24" name="Immagine 23" descr="Immagine che contiene cartone animato, schizzo, giocattolo&#10;&#10;Descrizione generata automaticamente">
            <a:extLst>
              <a:ext uri="{FF2B5EF4-FFF2-40B4-BE49-F238E27FC236}">
                <a16:creationId xmlns:a16="http://schemas.microsoft.com/office/drawing/2014/main" id="{8B4DD851-E937-8006-1737-4111E524C6C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04" b="91285" l="23222" r="65889">
                        <a14:foregroundMark x1="60333" y1="59259" x2="62222" y2="57516"/>
                        <a14:foregroundMark x1="57000" y1="66885" x2="62556" y2="73856"/>
                        <a14:foregroundMark x1="62556" y1="73856" x2="63667" y2="64270"/>
                        <a14:foregroundMark x1="65889" y1="57516" x2="65889" y2="67538"/>
                        <a14:foregroundMark x1="25222" y1="22876" x2="23333" y2="29194"/>
                        <a14:foregroundMark x1="55889" y1="69281" x2="57444" y2="63181"/>
                        <a14:foregroundMark x1="55556" y1="74292" x2="57778" y2="73638"/>
                        <a14:foregroundMark x1="53333" y1="75817" x2="58778" y2="81917"/>
                        <a14:foregroundMark x1="58778" y1="81917" x2="60111" y2="74728"/>
                        <a14:foregroundMark x1="61667" y1="76906" x2="63444" y2="91285"/>
                        <a14:foregroundMark x1="63444" y1="91285" x2="63667" y2="82571"/>
                        <a14:foregroundMark x1="33889" y1="58824" x2="33889" y2="58824"/>
                        <a14:foregroundMark x1="34333" y1="57952" x2="32889" y2="60131"/>
                        <a14:backgroundMark x1="33444" y1="63617" x2="40667" y2="63181"/>
                        <a14:backgroundMark x1="40667" y1="63181" x2="37556" y2="61656"/>
                        <a14:backgroundMark x1="38444" y1="67756" x2="37000" y2="83660"/>
                        <a14:backgroundMark x1="37000" y1="83660" x2="40333" y2="79956"/>
                        <a14:backgroundMark x1="41889" y1="72331" x2="41778" y2="86928"/>
                        <a14:backgroundMark x1="41778" y1="86928" x2="34667" y2="84967"/>
                        <a14:backgroundMark x1="34667" y1="84967" x2="33667" y2="80392"/>
                        <a14:backgroundMark x1="41111" y1="88889" x2="38000" y2="89760"/>
                      </a14:backgroundRemoval>
                    </a14:imgEffect>
                  </a14:imgLayer>
                </a14:imgProps>
              </a:ext>
            </a:extLst>
          </a:blip>
          <a:srcRect l="21731" t="-1" r="45814" b="34582"/>
          <a:stretch/>
        </p:blipFill>
        <p:spPr>
          <a:xfrm>
            <a:off x="2763846" y="5184000"/>
            <a:ext cx="1749223" cy="1796903"/>
          </a:xfrm>
          <a:prstGeom prst="rect">
            <a:avLst/>
          </a:prstGeom>
        </p:spPr>
      </p:pic>
      <p:pic>
        <p:nvPicPr>
          <p:cNvPr id="26" name="Immagine 25" descr="Immagine che contiene cartone animato, schizzo, giocattolo&#10;&#10;Descrizione generata automaticamente">
            <a:extLst>
              <a:ext uri="{FF2B5EF4-FFF2-40B4-BE49-F238E27FC236}">
                <a16:creationId xmlns:a16="http://schemas.microsoft.com/office/drawing/2014/main" id="{2588B49E-9821-F5A6-A9A5-7A394ADE017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04" b="91285" l="23222" r="65889">
                        <a14:foregroundMark x1="60333" y1="59259" x2="62222" y2="57516"/>
                        <a14:foregroundMark x1="57000" y1="66885" x2="62556" y2="73856"/>
                        <a14:foregroundMark x1="62556" y1="73856" x2="63667" y2="64270"/>
                        <a14:foregroundMark x1="65889" y1="57516" x2="65889" y2="67538"/>
                        <a14:foregroundMark x1="25222" y1="22876" x2="23333" y2="29194"/>
                        <a14:foregroundMark x1="55889" y1="69281" x2="57444" y2="63181"/>
                        <a14:foregroundMark x1="55556" y1="74292" x2="57778" y2="73638"/>
                        <a14:foregroundMark x1="53333" y1="75817" x2="58778" y2="81917"/>
                        <a14:foregroundMark x1="58778" y1="81917" x2="60111" y2="74728"/>
                        <a14:foregroundMark x1="61667" y1="76906" x2="63444" y2="91285"/>
                        <a14:foregroundMark x1="63444" y1="91285" x2="63667" y2="82571"/>
                        <a14:foregroundMark x1="33889" y1="58824" x2="33889" y2="58824"/>
                        <a14:foregroundMark x1="34333" y1="57952" x2="32889" y2="60131"/>
                        <a14:backgroundMark x1="33444" y1="63617" x2="40667" y2="63181"/>
                        <a14:backgroundMark x1="40667" y1="63181" x2="37556" y2="61656"/>
                        <a14:backgroundMark x1="38444" y1="67756" x2="37000" y2="83660"/>
                        <a14:backgroundMark x1="37000" y1="83660" x2="40333" y2="79956"/>
                        <a14:backgroundMark x1="41889" y1="72331" x2="41778" y2="86928"/>
                        <a14:backgroundMark x1="41778" y1="86928" x2="34667" y2="84967"/>
                        <a14:backgroundMark x1="34667" y1="84967" x2="33667" y2="80392"/>
                        <a14:backgroundMark x1="41111" y1="88889" x2="38000" y2="89760"/>
                      </a14:backgroundRemoval>
                    </a14:imgEffect>
                  </a14:imgLayer>
                </a14:imgProps>
              </a:ext>
            </a:extLst>
          </a:blip>
          <a:srcRect l="49240" t="46522" r="31762" b="-5038"/>
          <a:stretch/>
        </p:blipFill>
        <p:spPr>
          <a:xfrm>
            <a:off x="-196850" y="5076000"/>
            <a:ext cx="1513650" cy="2376000"/>
          </a:xfrm>
          <a:prstGeom prst="rect">
            <a:avLst/>
          </a:prstGeom>
        </p:spPr>
      </p:pic>
      <p:pic>
        <p:nvPicPr>
          <p:cNvPr id="28" name="Immagine 27" descr="Immagine che contiene cartone animato, schizzo, giocattolo&#10;&#10;Descrizione generata automaticamente">
            <a:extLst>
              <a:ext uri="{FF2B5EF4-FFF2-40B4-BE49-F238E27FC236}">
                <a16:creationId xmlns:a16="http://schemas.microsoft.com/office/drawing/2014/main" id="{5CF463A1-9695-8C73-C02D-28E2340CDB6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932" b="89542" l="62000" r="96000">
                        <a14:foregroundMark x1="63444" y1="28105" x2="63409" y2="28546"/>
                        <a14:foregroundMark x1="76333" y1="65795" x2="74111" y2="77560"/>
                        <a14:foregroundMark x1="74111" y1="77560" x2="69889" y2="72985"/>
                        <a14:foregroundMark x1="78000" y1="66449" x2="84000" y2="63617"/>
                        <a14:foregroundMark x1="84000" y1="63617" x2="84111" y2="62092"/>
                        <a14:foregroundMark x1="83556" y1="67538" x2="79444" y2="76688"/>
                        <a14:foregroundMark x1="79444" y1="76688" x2="85889" y2="77124"/>
                        <a14:foregroundMark x1="85889" y1="77124" x2="88333" y2="66449"/>
                        <a14:foregroundMark x1="82444" y1="83007" x2="76333" y2="87800"/>
                        <a14:foregroundMark x1="76333" y1="87800" x2="74889" y2="87364"/>
                        <a14:foregroundMark x1="70444" y1="84749" x2="74000" y2="84749"/>
                        <a14:foregroundMark x1="75778" y1="62092" x2="76000" y2="65359"/>
                        <a14:foregroundMark x1="76889" y1="89542" x2="85222" y2="86710"/>
                        <a14:foregroundMark x1="73667" y1="20044" x2="74667" y2="32244"/>
                        <a14:foregroundMark x1="74667" y1="32244" x2="80444" y2="41176"/>
                        <a14:foregroundMark x1="80444" y1="41176" x2="79222" y2="28322"/>
                        <a14:foregroundMark x1="79222" y1="28322" x2="81222" y2="19608"/>
                        <a14:backgroundMark x1="62667" y1="20044" x2="67889" y2="30065"/>
                        <a14:backgroundMark x1="67889" y1="30065" x2="68667" y2="41176"/>
                        <a14:backgroundMark x1="63556" y1="17429" x2="70556" y2="17865"/>
                        <a14:backgroundMark x1="62333" y1="17429" x2="62444" y2="17865"/>
                        <a14:backgroundMark x1="63000" y1="19608" x2="62444" y2="20261"/>
                        <a14:backgroundMark x1="60222" y1="21133" x2="64111" y2="18954"/>
                        <a14:backgroundMark x1="64889" y1="29412" x2="62667" y2="43573"/>
                        <a14:backgroundMark x1="62667" y1="43573" x2="68222" y2="49020"/>
                        <a14:backgroundMark x1="68222" y1="49020" x2="70556" y2="31590"/>
                        <a14:backgroundMark x1="64667" y1="29412" x2="65222" y2="29412"/>
                        <a14:backgroundMark x1="70889" y1="39869" x2="70778" y2="43791"/>
                      </a14:backgroundRemoval>
                    </a14:imgEffect>
                  </a14:imgLayer>
                </a14:imgProps>
              </a:ext>
            </a:extLst>
          </a:blip>
          <a:srcRect l="60233" b="43903"/>
          <a:stretch/>
        </p:blipFill>
        <p:spPr>
          <a:xfrm>
            <a:off x="7002467" y="1132256"/>
            <a:ext cx="2592000" cy="1863373"/>
          </a:xfrm>
          <a:prstGeom prst="rect">
            <a:avLst/>
          </a:prstGeom>
        </p:spPr>
      </p:pic>
      <p:pic>
        <p:nvPicPr>
          <p:cNvPr id="5" name="Immagine 4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D78796B5-7967-6444-C25C-F596FC131EC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483850" y="268513"/>
            <a:ext cx="13970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8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DF62A4E4-D263-E486-FA67-A0A1C6FCF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3850" y="268513"/>
            <a:ext cx="1397000" cy="546100"/>
          </a:xfrm>
          <a:prstGeom prst="rect">
            <a:avLst/>
          </a:prstGeom>
        </p:spPr>
      </p:pic>
      <p:pic>
        <p:nvPicPr>
          <p:cNvPr id="10" name="Immagine 9" descr="Immagine che contiene schizzo, disegno, bianco e nero&#10;&#10;Descrizione generata automaticamente">
            <a:extLst>
              <a:ext uri="{FF2B5EF4-FFF2-40B4-BE49-F238E27FC236}">
                <a16:creationId xmlns:a16="http://schemas.microsoft.com/office/drawing/2014/main" id="{7DB30ABD-4D85-E4E6-49EB-E0F26C85B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37" y="115978"/>
            <a:ext cx="1954213" cy="851169"/>
          </a:xfrm>
          <a:prstGeom prst="rect">
            <a:avLst/>
          </a:prstGeom>
        </p:spPr>
      </p:pic>
      <p:graphicFrame>
        <p:nvGraphicFramePr>
          <p:cNvPr id="13" name="Diagramma 12">
            <a:extLst>
              <a:ext uri="{FF2B5EF4-FFF2-40B4-BE49-F238E27FC236}">
                <a16:creationId xmlns:a16="http://schemas.microsoft.com/office/drawing/2014/main" id="{67E91136-06D4-0F99-8AE6-8C9E60CB00F5}"/>
              </a:ext>
            </a:extLst>
          </p:cNvPr>
          <p:cNvGraphicFramePr/>
          <p:nvPr/>
        </p:nvGraphicFramePr>
        <p:xfrm>
          <a:off x="553568" y="557562"/>
          <a:ext cx="11206364" cy="5742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8" name="Immagine 17" descr="Immagine che contiene cartone animato, schizzo, giocattolo&#10;&#10;Descrizione generata automaticamente">
            <a:extLst>
              <a:ext uri="{FF2B5EF4-FFF2-40B4-BE49-F238E27FC236}">
                <a16:creationId xmlns:a16="http://schemas.microsoft.com/office/drawing/2014/main" id="{5542B388-0E1E-3615-E175-87671C292A8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115" b="84096" l="2556" r="23778">
                        <a14:backgroundMark x1="14333" y1="32898" x2="18222" y2="34641"/>
                        <a14:backgroundMark x1="16556" y1="38562" x2="14556" y2="50109"/>
                        <a14:backgroundMark x1="14556" y1="50109" x2="14556" y2="50109"/>
                        <a14:backgroundMark x1="17333" y1="40741" x2="21333" y2="74074"/>
                      </a14:backgroundRemoval>
                    </a14:imgEffect>
                  </a14:imgLayer>
                </a14:imgProps>
              </a:ext>
            </a:extLst>
          </a:blip>
          <a:srcRect t="29898" r="73468" b="9865"/>
          <a:stretch/>
        </p:blipFill>
        <p:spPr>
          <a:xfrm>
            <a:off x="2553231" y="1204256"/>
            <a:ext cx="1584000" cy="1832756"/>
          </a:xfrm>
          <a:prstGeom prst="rect">
            <a:avLst/>
          </a:prstGeom>
        </p:spPr>
      </p:pic>
      <p:pic>
        <p:nvPicPr>
          <p:cNvPr id="20" name="Immagine 19" descr="Immagine che contiene cartone animato, schizzo, giocattolo&#10;&#10;Descrizione generata automaticamente">
            <a:extLst>
              <a:ext uri="{FF2B5EF4-FFF2-40B4-BE49-F238E27FC236}">
                <a16:creationId xmlns:a16="http://schemas.microsoft.com/office/drawing/2014/main" id="{F1508FBD-B1A2-0F71-AC84-BA3BF331AC5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932" b="89542" l="62000" r="96000">
                        <a14:foregroundMark x1="62556" y1="18083" x2="62778" y2="22004"/>
                        <a14:foregroundMark x1="63444" y1="28105" x2="62222" y2="43355"/>
                        <a14:foregroundMark x1="76333" y1="65795" x2="74111" y2="77560"/>
                        <a14:foregroundMark x1="74111" y1="77560" x2="69889" y2="72985"/>
                        <a14:foregroundMark x1="78000" y1="66449" x2="84000" y2="63617"/>
                        <a14:foregroundMark x1="84000" y1="63617" x2="84111" y2="62092"/>
                        <a14:foregroundMark x1="83556" y1="67538" x2="79444" y2="76688"/>
                        <a14:foregroundMark x1="79444" y1="76688" x2="85889" y2="77124"/>
                        <a14:foregroundMark x1="85889" y1="77124" x2="88333" y2="66449"/>
                        <a14:foregroundMark x1="82444" y1="83007" x2="76333" y2="87800"/>
                        <a14:foregroundMark x1="76333" y1="87800" x2="74889" y2="87364"/>
                        <a14:foregroundMark x1="70444" y1="84749" x2="74000" y2="84749"/>
                        <a14:foregroundMark x1="75778" y1="62092" x2="76000" y2="65359"/>
                        <a14:foregroundMark x1="76889" y1="89542" x2="85222" y2="86710"/>
                      </a14:backgroundRemoval>
                    </a14:imgEffect>
                  </a14:imgLayer>
                </a14:imgProps>
              </a:ext>
            </a:extLst>
          </a:blip>
          <a:srcRect l="60233" t="56428" b="2537"/>
          <a:stretch/>
        </p:blipFill>
        <p:spPr>
          <a:xfrm>
            <a:off x="9458561" y="5325732"/>
            <a:ext cx="3447578" cy="1812999"/>
          </a:xfrm>
          <a:prstGeom prst="rect">
            <a:avLst/>
          </a:prstGeom>
        </p:spPr>
      </p:pic>
      <p:pic>
        <p:nvPicPr>
          <p:cNvPr id="24" name="Immagine 23" descr="Immagine che contiene cartone animato, schizzo, giocattolo&#10;&#10;Descrizione generata automaticamente">
            <a:extLst>
              <a:ext uri="{FF2B5EF4-FFF2-40B4-BE49-F238E27FC236}">
                <a16:creationId xmlns:a16="http://schemas.microsoft.com/office/drawing/2014/main" id="{8B4DD851-E937-8006-1737-4111E524C6C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04" b="91285" l="23222" r="65889">
                        <a14:foregroundMark x1="60333" y1="59259" x2="62222" y2="57516"/>
                        <a14:foregroundMark x1="57000" y1="66885" x2="62556" y2="73856"/>
                        <a14:foregroundMark x1="62556" y1="73856" x2="63667" y2="64270"/>
                        <a14:foregroundMark x1="65889" y1="57516" x2="65889" y2="67538"/>
                        <a14:foregroundMark x1="25222" y1="22876" x2="23333" y2="29194"/>
                        <a14:foregroundMark x1="55889" y1="69281" x2="57444" y2="63181"/>
                        <a14:foregroundMark x1="55556" y1="74292" x2="57778" y2="73638"/>
                        <a14:foregroundMark x1="53333" y1="75817" x2="58778" y2="81917"/>
                        <a14:foregroundMark x1="58778" y1="81917" x2="60111" y2="74728"/>
                        <a14:foregroundMark x1="61667" y1="76906" x2="63444" y2="91285"/>
                        <a14:foregroundMark x1="63444" y1="91285" x2="63667" y2="82571"/>
                        <a14:foregroundMark x1="33889" y1="58824" x2="33889" y2="58824"/>
                        <a14:foregroundMark x1="34333" y1="57952" x2="32889" y2="60131"/>
                        <a14:backgroundMark x1="33444" y1="63617" x2="40667" y2="63181"/>
                        <a14:backgroundMark x1="40667" y1="63181" x2="37556" y2="61656"/>
                        <a14:backgroundMark x1="38444" y1="67756" x2="37000" y2="83660"/>
                        <a14:backgroundMark x1="37000" y1="83660" x2="40333" y2="79956"/>
                        <a14:backgroundMark x1="41889" y1="72331" x2="41778" y2="86928"/>
                        <a14:backgroundMark x1="41778" y1="86928" x2="34667" y2="84967"/>
                        <a14:backgroundMark x1="34667" y1="84967" x2="33667" y2="80392"/>
                        <a14:backgroundMark x1="41111" y1="88889" x2="38000" y2="89760"/>
                      </a14:backgroundRemoval>
                    </a14:imgEffect>
                  </a14:imgLayer>
                </a14:imgProps>
              </a:ext>
            </a:extLst>
          </a:blip>
          <a:srcRect l="21731" t="-1" r="45814" b="34582"/>
          <a:stretch/>
        </p:blipFill>
        <p:spPr>
          <a:xfrm>
            <a:off x="2763846" y="5184000"/>
            <a:ext cx="1749223" cy="1796903"/>
          </a:xfrm>
          <a:prstGeom prst="rect">
            <a:avLst/>
          </a:prstGeom>
        </p:spPr>
      </p:pic>
      <p:pic>
        <p:nvPicPr>
          <p:cNvPr id="26" name="Immagine 25" descr="Immagine che contiene cartone animato, schizzo, giocattolo&#10;&#10;Descrizione generata automaticamente">
            <a:extLst>
              <a:ext uri="{FF2B5EF4-FFF2-40B4-BE49-F238E27FC236}">
                <a16:creationId xmlns:a16="http://schemas.microsoft.com/office/drawing/2014/main" id="{2588B49E-9821-F5A6-A9A5-7A394ADE017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04" b="91285" l="23222" r="65889">
                        <a14:foregroundMark x1="60333" y1="59259" x2="62222" y2="57516"/>
                        <a14:foregroundMark x1="57000" y1="66885" x2="62556" y2="73856"/>
                        <a14:foregroundMark x1="62556" y1="73856" x2="63667" y2="64270"/>
                        <a14:foregroundMark x1="65889" y1="57516" x2="65889" y2="67538"/>
                        <a14:foregroundMark x1="25222" y1="22876" x2="23333" y2="29194"/>
                        <a14:foregroundMark x1="55889" y1="69281" x2="57444" y2="63181"/>
                        <a14:foregroundMark x1="55556" y1="74292" x2="57778" y2="73638"/>
                        <a14:foregroundMark x1="53333" y1="75817" x2="58778" y2="81917"/>
                        <a14:foregroundMark x1="58778" y1="81917" x2="60111" y2="74728"/>
                        <a14:foregroundMark x1="61667" y1="76906" x2="63444" y2="91285"/>
                        <a14:foregroundMark x1="63444" y1="91285" x2="63667" y2="82571"/>
                        <a14:foregroundMark x1="33889" y1="58824" x2="33889" y2="58824"/>
                        <a14:foregroundMark x1="34333" y1="57952" x2="32889" y2="60131"/>
                        <a14:backgroundMark x1="33444" y1="63617" x2="40667" y2="63181"/>
                        <a14:backgroundMark x1="40667" y1="63181" x2="37556" y2="61656"/>
                        <a14:backgroundMark x1="38444" y1="67756" x2="37000" y2="83660"/>
                        <a14:backgroundMark x1="37000" y1="83660" x2="40333" y2="79956"/>
                        <a14:backgroundMark x1="41889" y1="72331" x2="41778" y2="86928"/>
                        <a14:backgroundMark x1="41778" y1="86928" x2="34667" y2="84967"/>
                        <a14:backgroundMark x1="34667" y1="84967" x2="33667" y2="80392"/>
                        <a14:backgroundMark x1="41111" y1="88889" x2="38000" y2="89760"/>
                      </a14:backgroundRemoval>
                    </a14:imgEffect>
                  </a14:imgLayer>
                </a14:imgProps>
              </a:ext>
            </a:extLst>
          </a:blip>
          <a:srcRect l="49240" t="46522" r="31762" b="-5038"/>
          <a:stretch/>
        </p:blipFill>
        <p:spPr>
          <a:xfrm>
            <a:off x="-196850" y="5076000"/>
            <a:ext cx="1513650" cy="2376000"/>
          </a:xfrm>
          <a:prstGeom prst="rect">
            <a:avLst/>
          </a:prstGeom>
        </p:spPr>
      </p:pic>
      <p:pic>
        <p:nvPicPr>
          <p:cNvPr id="28" name="Immagine 27" descr="Immagine che contiene cartone animato, schizzo, giocattolo&#10;&#10;Descrizione generata automaticamente">
            <a:extLst>
              <a:ext uri="{FF2B5EF4-FFF2-40B4-BE49-F238E27FC236}">
                <a16:creationId xmlns:a16="http://schemas.microsoft.com/office/drawing/2014/main" id="{5CF463A1-9695-8C73-C02D-28E2340CDB6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932" b="89542" l="62000" r="96000">
                        <a14:foregroundMark x1="63444" y1="28105" x2="63409" y2="28546"/>
                        <a14:foregroundMark x1="76333" y1="65795" x2="74111" y2="77560"/>
                        <a14:foregroundMark x1="74111" y1="77560" x2="69889" y2="72985"/>
                        <a14:foregroundMark x1="78000" y1="66449" x2="84000" y2="63617"/>
                        <a14:foregroundMark x1="84000" y1="63617" x2="84111" y2="62092"/>
                        <a14:foregroundMark x1="83556" y1="67538" x2="79444" y2="76688"/>
                        <a14:foregroundMark x1="79444" y1="76688" x2="85889" y2="77124"/>
                        <a14:foregroundMark x1="85889" y1="77124" x2="88333" y2="66449"/>
                        <a14:foregroundMark x1="82444" y1="83007" x2="76333" y2="87800"/>
                        <a14:foregroundMark x1="76333" y1="87800" x2="74889" y2="87364"/>
                        <a14:foregroundMark x1="70444" y1="84749" x2="74000" y2="84749"/>
                        <a14:foregroundMark x1="75778" y1="62092" x2="76000" y2="65359"/>
                        <a14:foregroundMark x1="76889" y1="89542" x2="85222" y2="86710"/>
                        <a14:foregroundMark x1="73667" y1="20044" x2="74667" y2="32244"/>
                        <a14:foregroundMark x1="74667" y1="32244" x2="80444" y2="41176"/>
                        <a14:foregroundMark x1="80444" y1="41176" x2="79222" y2="28322"/>
                        <a14:foregroundMark x1="79222" y1="28322" x2="81222" y2="19608"/>
                        <a14:backgroundMark x1="62667" y1="20044" x2="67889" y2="30065"/>
                        <a14:backgroundMark x1="67889" y1="30065" x2="68667" y2="41176"/>
                        <a14:backgroundMark x1="63556" y1="17429" x2="70556" y2="17865"/>
                        <a14:backgroundMark x1="62333" y1="17429" x2="62444" y2="17865"/>
                        <a14:backgroundMark x1="63000" y1="19608" x2="62444" y2="20261"/>
                        <a14:backgroundMark x1="60222" y1="21133" x2="64111" y2="18954"/>
                        <a14:backgroundMark x1="64889" y1="29412" x2="62667" y2="43573"/>
                        <a14:backgroundMark x1="62667" y1="43573" x2="68222" y2="49020"/>
                        <a14:backgroundMark x1="68222" y1="49020" x2="70556" y2="31590"/>
                        <a14:backgroundMark x1="64667" y1="29412" x2="65222" y2="29412"/>
                        <a14:backgroundMark x1="70889" y1="39869" x2="70778" y2="43791"/>
                      </a14:backgroundRemoval>
                    </a14:imgEffect>
                  </a14:imgLayer>
                </a14:imgProps>
              </a:ext>
            </a:extLst>
          </a:blip>
          <a:srcRect l="60233" b="43903"/>
          <a:stretch/>
        </p:blipFill>
        <p:spPr>
          <a:xfrm>
            <a:off x="7002467" y="1132256"/>
            <a:ext cx="2592000" cy="1863373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BFC4244E-6BF2-05E3-E6C5-AD9BBCB791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F3F7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6261A9A0-CCDD-D58D-CB55-0BBC85D64A2F}"/>
              </a:ext>
            </a:extLst>
          </p:cNvPr>
          <p:cNvSpPr/>
          <p:nvPr/>
        </p:nvSpPr>
        <p:spPr>
          <a:xfrm>
            <a:off x="1812866" y="1613841"/>
            <a:ext cx="8531283" cy="32894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i="1" dirty="0">
                <a:solidFill>
                  <a:schemeClr val="tx1"/>
                </a:solidFill>
              </a:rPr>
              <a:t>L'emozione è quindi il </a:t>
            </a:r>
            <a:r>
              <a:rPr lang="it-IT" sz="1800" b="1" i="1" dirty="0">
                <a:solidFill>
                  <a:schemeClr val="tx1"/>
                </a:solidFill>
              </a:rPr>
              <a:t>tentativo </a:t>
            </a:r>
            <a:r>
              <a:rPr lang="it-IT" sz="1800" i="1" dirty="0">
                <a:solidFill>
                  <a:schemeClr val="tx1"/>
                </a:solidFill>
              </a:rPr>
              <a:t>o la </a:t>
            </a:r>
            <a:r>
              <a:rPr lang="it-IT" sz="1800" b="1" i="1" dirty="0">
                <a:solidFill>
                  <a:schemeClr val="tx1"/>
                </a:solidFill>
              </a:rPr>
              <a:t>disponibilità </a:t>
            </a:r>
            <a:r>
              <a:rPr lang="it-IT" sz="1800" i="1" dirty="0">
                <a:solidFill>
                  <a:schemeClr val="tx1"/>
                </a:solidFill>
              </a:rPr>
              <a:t>della persona a </a:t>
            </a:r>
            <a:r>
              <a:rPr lang="it-IT" sz="1800" b="1" i="1" dirty="0">
                <a:solidFill>
                  <a:schemeClr val="tx1"/>
                </a:solidFill>
              </a:rPr>
              <a:t>stabilire, mantenere o modificare </a:t>
            </a:r>
            <a:r>
              <a:rPr lang="it-IT" sz="1800" i="1" dirty="0">
                <a:solidFill>
                  <a:schemeClr val="tx1"/>
                </a:solidFill>
              </a:rPr>
              <a:t>la relazione tra la persona e le sue mutevoli circostanze, su questioni importanti per quella persona</a:t>
            </a:r>
          </a:p>
          <a:p>
            <a:pPr algn="ctr"/>
            <a:r>
              <a:rPr lang="it-IT" sz="1800" i="1" dirty="0">
                <a:solidFill>
                  <a:schemeClr val="tx1"/>
                </a:solidFill>
              </a:rPr>
              <a:t> </a:t>
            </a:r>
            <a:r>
              <a:rPr lang="it-IT" sz="1600" i="1" dirty="0">
                <a:solidFill>
                  <a:schemeClr val="tx1"/>
                </a:solidFill>
              </a:rPr>
              <a:t>(Campos, Frankel, &amp; </a:t>
            </a:r>
            <a:r>
              <a:rPr lang="it-IT" sz="1600" i="1" dirty="0" err="1">
                <a:solidFill>
                  <a:schemeClr val="tx1"/>
                </a:solidFill>
              </a:rPr>
              <a:t>Camras</a:t>
            </a:r>
            <a:r>
              <a:rPr lang="it-IT" sz="1600" i="1" dirty="0">
                <a:solidFill>
                  <a:schemeClr val="tx1"/>
                </a:solidFill>
              </a:rPr>
              <a:t>, 2004).</a:t>
            </a:r>
          </a:p>
          <a:p>
            <a:pPr algn="ctr"/>
            <a:endParaRPr lang="it-IT" sz="1800" i="1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5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DF62A4E4-D263-E486-FA67-A0A1C6FCF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3850" y="268513"/>
            <a:ext cx="1397000" cy="546100"/>
          </a:xfrm>
          <a:prstGeom prst="rect">
            <a:avLst/>
          </a:prstGeom>
        </p:spPr>
      </p:pic>
      <p:pic>
        <p:nvPicPr>
          <p:cNvPr id="10" name="Immagine 9" descr="Immagine che contiene schizzo, disegno, bianco e nero&#10;&#10;Descrizione generata automaticamente">
            <a:extLst>
              <a:ext uri="{FF2B5EF4-FFF2-40B4-BE49-F238E27FC236}">
                <a16:creationId xmlns:a16="http://schemas.microsoft.com/office/drawing/2014/main" id="{7DB30ABD-4D85-E4E6-49EB-E0F26C85B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37" y="115978"/>
            <a:ext cx="1954213" cy="851169"/>
          </a:xfrm>
          <a:prstGeom prst="rect">
            <a:avLst/>
          </a:prstGeom>
        </p:spPr>
      </p:pic>
      <p:graphicFrame>
        <p:nvGraphicFramePr>
          <p:cNvPr id="13" name="Diagramma 12">
            <a:extLst>
              <a:ext uri="{FF2B5EF4-FFF2-40B4-BE49-F238E27FC236}">
                <a16:creationId xmlns:a16="http://schemas.microsoft.com/office/drawing/2014/main" id="{67E91136-06D4-0F99-8AE6-8C9E60CB00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083244"/>
              </p:ext>
            </p:extLst>
          </p:nvPr>
        </p:nvGraphicFramePr>
        <p:xfrm>
          <a:off x="553568" y="557562"/>
          <a:ext cx="11206364" cy="5742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8" name="Immagine 17" descr="Immagine che contiene cartone animato, schizzo, giocattolo&#10;&#10;Descrizione generata automaticamente">
            <a:extLst>
              <a:ext uri="{FF2B5EF4-FFF2-40B4-BE49-F238E27FC236}">
                <a16:creationId xmlns:a16="http://schemas.microsoft.com/office/drawing/2014/main" id="{5542B388-0E1E-3615-E175-87671C292A8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115" b="84096" l="2556" r="23778">
                        <a14:backgroundMark x1="14333" y1="32898" x2="18222" y2="34641"/>
                        <a14:backgroundMark x1="16556" y1="38562" x2="14556" y2="50109"/>
                        <a14:backgroundMark x1="14556" y1="50109" x2="14556" y2="50109"/>
                        <a14:backgroundMark x1="17333" y1="40741" x2="21333" y2="74074"/>
                      </a14:backgroundRemoval>
                    </a14:imgEffect>
                  </a14:imgLayer>
                </a14:imgProps>
              </a:ext>
            </a:extLst>
          </a:blip>
          <a:srcRect t="29898" r="73468" b="9865"/>
          <a:stretch/>
        </p:blipFill>
        <p:spPr>
          <a:xfrm>
            <a:off x="2553231" y="1204256"/>
            <a:ext cx="1584000" cy="1832756"/>
          </a:xfrm>
          <a:prstGeom prst="rect">
            <a:avLst/>
          </a:prstGeom>
        </p:spPr>
      </p:pic>
      <p:pic>
        <p:nvPicPr>
          <p:cNvPr id="20" name="Immagine 19" descr="Immagine che contiene cartone animato, schizzo, giocattolo&#10;&#10;Descrizione generata automaticamente">
            <a:extLst>
              <a:ext uri="{FF2B5EF4-FFF2-40B4-BE49-F238E27FC236}">
                <a16:creationId xmlns:a16="http://schemas.microsoft.com/office/drawing/2014/main" id="{F1508FBD-B1A2-0F71-AC84-BA3BF331AC5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932" b="89542" l="62000" r="96000">
                        <a14:foregroundMark x1="62556" y1="18083" x2="62778" y2="22004"/>
                        <a14:foregroundMark x1="63444" y1="28105" x2="62222" y2="43355"/>
                        <a14:foregroundMark x1="76333" y1="65795" x2="74111" y2="77560"/>
                        <a14:foregroundMark x1="74111" y1="77560" x2="69889" y2="72985"/>
                        <a14:foregroundMark x1="78000" y1="66449" x2="84000" y2="63617"/>
                        <a14:foregroundMark x1="84000" y1="63617" x2="84111" y2="62092"/>
                        <a14:foregroundMark x1="83556" y1="67538" x2="79444" y2="76688"/>
                        <a14:foregroundMark x1="79444" y1="76688" x2="85889" y2="77124"/>
                        <a14:foregroundMark x1="85889" y1="77124" x2="88333" y2="66449"/>
                        <a14:foregroundMark x1="82444" y1="83007" x2="76333" y2="87800"/>
                        <a14:foregroundMark x1="76333" y1="87800" x2="74889" y2="87364"/>
                        <a14:foregroundMark x1="70444" y1="84749" x2="74000" y2="84749"/>
                        <a14:foregroundMark x1="75778" y1="62092" x2="76000" y2="65359"/>
                        <a14:foregroundMark x1="76889" y1="89542" x2="85222" y2="86710"/>
                      </a14:backgroundRemoval>
                    </a14:imgEffect>
                  </a14:imgLayer>
                </a14:imgProps>
              </a:ext>
            </a:extLst>
          </a:blip>
          <a:srcRect l="60233" t="56428" b="2537"/>
          <a:stretch/>
        </p:blipFill>
        <p:spPr>
          <a:xfrm>
            <a:off x="9458561" y="5325732"/>
            <a:ext cx="3447578" cy="1812999"/>
          </a:xfrm>
          <a:prstGeom prst="rect">
            <a:avLst/>
          </a:prstGeom>
        </p:spPr>
      </p:pic>
      <p:pic>
        <p:nvPicPr>
          <p:cNvPr id="24" name="Immagine 23" descr="Immagine che contiene cartone animato, schizzo, giocattolo&#10;&#10;Descrizione generata automaticamente">
            <a:extLst>
              <a:ext uri="{FF2B5EF4-FFF2-40B4-BE49-F238E27FC236}">
                <a16:creationId xmlns:a16="http://schemas.microsoft.com/office/drawing/2014/main" id="{8B4DD851-E937-8006-1737-4111E524C6C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04" b="91285" l="23222" r="65889">
                        <a14:foregroundMark x1="60333" y1="59259" x2="62222" y2="57516"/>
                        <a14:foregroundMark x1="57000" y1="66885" x2="62556" y2="73856"/>
                        <a14:foregroundMark x1="62556" y1="73856" x2="63667" y2="64270"/>
                        <a14:foregroundMark x1="65889" y1="57516" x2="65889" y2="67538"/>
                        <a14:foregroundMark x1="25222" y1="22876" x2="23333" y2="29194"/>
                        <a14:foregroundMark x1="55889" y1="69281" x2="57444" y2="63181"/>
                        <a14:foregroundMark x1="55556" y1="74292" x2="57778" y2="73638"/>
                        <a14:foregroundMark x1="53333" y1="75817" x2="58778" y2="81917"/>
                        <a14:foregroundMark x1="58778" y1="81917" x2="60111" y2="74728"/>
                        <a14:foregroundMark x1="61667" y1="76906" x2="63444" y2="91285"/>
                        <a14:foregroundMark x1="63444" y1="91285" x2="63667" y2="82571"/>
                        <a14:foregroundMark x1="33889" y1="58824" x2="33889" y2="58824"/>
                        <a14:foregroundMark x1="34333" y1="57952" x2="32889" y2="60131"/>
                        <a14:backgroundMark x1="33444" y1="63617" x2="40667" y2="63181"/>
                        <a14:backgroundMark x1="40667" y1="63181" x2="37556" y2="61656"/>
                        <a14:backgroundMark x1="38444" y1="67756" x2="37000" y2="83660"/>
                        <a14:backgroundMark x1="37000" y1="83660" x2="40333" y2="79956"/>
                        <a14:backgroundMark x1="41889" y1="72331" x2="41778" y2="86928"/>
                        <a14:backgroundMark x1="41778" y1="86928" x2="34667" y2="84967"/>
                        <a14:backgroundMark x1="34667" y1="84967" x2="33667" y2="80392"/>
                        <a14:backgroundMark x1="41111" y1="88889" x2="38000" y2="89760"/>
                      </a14:backgroundRemoval>
                    </a14:imgEffect>
                  </a14:imgLayer>
                </a14:imgProps>
              </a:ext>
            </a:extLst>
          </a:blip>
          <a:srcRect l="21731" t="-1" r="45814" b="34582"/>
          <a:stretch/>
        </p:blipFill>
        <p:spPr>
          <a:xfrm>
            <a:off x="2763846" y="5184000"/>
            <a:ext cx="1749223" cy="1796903"/>
          </a:xfrm>
          <a:prstGeom prst="rect">
            <a:avLst/>
          </a:prstGeom>
        </p:spPr>
      </p:pic>
      <p:pic>
        <p:nvPicPr>
          <p:cNvPr id="26" name="Immagine 25" descr="Immagine che contiene cartone animato, schizzo, giocattolo&#10;&#10;Descrizione generata automaticamente">
            <a:extLst>
              <a:ext uri="{FF2B5EF4-FFF2-40B4-BE49-F238E27FC236}">
                <a16:creationId xmlns:a16="http://schemas.microsoft.com/office/drawing/2014/main" id="{2588B49E-9821-F5A6-A9A5-7A394ADE017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04" b="91285" l="23222" r="65889">
                        <a14:foregroundMark x1="60333" y1="59259" x2="62222" y2="57516"/>
                        <a14:foregroundMark x1="57000" y1="66885" x2="62556" y2="73856"/>
                        <a14:foregroundMark x1="62556" y1="73856" x2="63667" y2="64270"/>
                        <a14:foregroundMark x1="65889" y1="57516" x2="65889" y2="67538"/>
                        <a14:foregroundMark x1="25222" y1="22876" x2="23333" y2="29194"/>
                        <a14:foregroundMark x1="55889" y1="69281" x2="57444" y2="63181"/>
                        <a14:foregroundMark x1="55556" y1="74292" x2="57778" y2="73638"/>
                        <a14:foregroundMark x1="53333" y1="75817" x2="58778" y2="81917"/>
                        <a14:foregroundMark x1="58778" y1="81917" x2="60111" y2="74728"/>
                        <a14:foregroundMark x1="61667" y1="76906" x2="63444" y2="91285"/>
                        <a14:foregroundMark x1="63444" y1="91285" x2="63667" y2="82571"/>
                        <a14:foregroundMark x1="33889" y1="58824" x2="33889" y2="58824"/>
                        <a14:foregroundMark x1="34333" y1="57952" x2="32889" y2="60131"/>
                        <a14:backgroundMark x1="33444" y1="63617" x2="40667" y2="63181"/>
                        <a14:backgroundMark x1="40667" y1="63181" x2="37556" y2="61656"/>
                        <a14:backgroundMark x1="38444" y1="67756" x2="37000" y2="83660"/>
                        <a14:backgroundMark x1="37000" y1="83660" x2="40333" y2="79956"/>
                        <a14:backgroundMark x1="41889" y1="72331" x2="41778" y2="86928"/>
                        <a14:backgroundMark x1="41778" y1="86928" x2="34667" y2="84967"/>
                        <a14:backgroundMark x1="34667" y1="84967" x2="33667" y2="80392"/>
                        <a14:backgroundMark x1="41111" y1="88889" x2="38000" y2="89760"/>
                      </a14:backgroundRemoval>
                    </a14:imgEffect>
                  </a14:imgLayer>
                </a14:imgProps>
              </a:ext>
            </a:extLst>
          </a:blip>
          <a:srcRect l="49240" t="46522" r="31762" b="-5038"/>
          <a:stretch/>
        </p:blipFill>
        <p:spPr>
          <a:xfrm>
            <a:off x="-196850" y="5076000"/>
            <a:ext cx="1513650" cy="2376000"/>
          </a:xfrm>
          <a:prstGeom prst="rect">
            <a:avLst/>
          </a:prstGeom>
        </p:spPr>
      </p:pic>
      <p:pic>
        <p:nvPicPr>
          <p:cNvPr id="28" name="Immagine 27" descr="Immagine che contiene cartone animato, schizzo, giocattolo&#10;&#10;Descrizione generata automaticamente">
            <a:extLst>
              <a:ext uri="{FF2B5EF4-FFF2-40B4-BE49-F238E27FC236}">
                <a16:creationId xmlns:a16="http://schemas.microsoft.com/office/drawing/2014/main" id="{5CF463A1-9695-8C73-C02D-28E2340CDB6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932" b="89542" l="62000" r="96000">
                        <a14:foregroundMark x1="63444" y1="28105" x2="63409" y2="28546"/>
                        <a14:foregroundMark x1="76333" y1="65795" x2="74111" y2="77560"/>
                        <a14:foregroundMark x1="74111" y1="77560" x2="69889" y2="72985"/>
                        <a14:foregroundMark x1="78000" y1="66449" x2="84000" y2="63617"/>
                        <a14:foregroundMark x1="84000" y1="63617" x2="84111" y2="62092"/>
                        <a14:foregroundMark x1="83556" y1="67538" x2="79444" y2="76688"/>
                        <a14:foregroundMark x1="79444" y1="76688" x2="85889" y2="77124"/>
                        <a14:foregroundMark x1="85889" y1="77124" x2="88333" y2="66449"/>
                        <a14:foregroundMark x1="82444" y1="83007" x2="76333" y2="87800"/>
                        <a14:foregroundMark x1="76333" y1="87800" x2="74889" y2="87364"/>
                        <a14:foregroundMark x1="70444" y1="84749" x2="74000" y2="84749"/>
                        <a14:foregroundMark x1="75778" y1="62092" x2="76000" y2="65359"/>
                        <a14:foregroundMark x1="76889" y1="89542" x2="85222" y2="86710"/>
                        <a14:foregroundMark x1="73667" y1="20044" x2="74667" y2="32244"/>
                        <a14:foregroundMark x1="74667" y1="32244" x2="80444" y2="41176"/>
                        <a14:foregroundMark x1="80444" y1="41176" x2="79222" y2="28322"/>
                        <a14:foregroundMark x1="79222" y1="28322" x2="81222" y2="19608"/>
                        <a14:backgroundMark x1="62667" y1="20044" x2="67889" y2="30065"/>
                        <a14:backgroundMark x1="67889" y1="30065" x2="68667" y2="41176"/>
                        <a14:backgroundMark x1="63556" y1="17429" x2="70556" y2="17865"/>
                        <a14:backgroundMark x1="62333" y1="17429" x2="62444" y2="17865"/>
                        <a14:backgroundMark x1="63000" y1="19608" x2="62444" y2="20261"/>
                        <a14:backgroundMark x1="60222" y1="21133" x2="64111" y2="18954"/>
                        <a14:backgroundMark x1="64889" y1="29412" x2="62667" y2="43573"/>
                        <a14:backgroundMark x1="62667" y1="43573" x2="68222" y2="49020"/>
                        <a14:backgroundMark x1="68222" y1="49020" x2="70556" y2="31590"/>
                        <a14:backgroundMark x1="64667" y1="29412" x2="65222" y2="29412"/>
                        <a14:backgroundMark x1="70889" y1="39869" x2="70778" y2="43791"/>
                      </a14:backgroundRemoval>
                    </a14:imgEffect>
                  </a14:imgLayer>
                </a14:imgProps>
              </a:ext>
            </a:extLst>
          </a:blip>
          <a:srcRect l="60233" b="43903"/>
          <a:stretch/>
        </p:blipFill>
        <p:spPr>
          <a:xfrm>
            <a:off x="7002467" y="1132256"/>
            <a:ext cx="2592000" cy="1863373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BFC4244E-6BF2-05E3-E6C5-AD9BBCB791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F3F7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6261A9A0-CCDD-D58D-CB55-0BBC85D64A2F}"/>
              </a:ext>
            </a:extLst>
          </p:cNvPr>
          <p:cNvSpPr/>
          <p:nvPr/>
        </p:nvSpPr>
        <p:spPr>
          <a:xfrm>
            <a:off x="1812866" y="1613841"/>
            <a:ext cx="8531283" cy="32894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0" u="none" strike="noStrike" dirty="0">
                <a:solidFill>
                  <a:schemeClr val="tx1"/>
                </a:solidFill>
                <a:effectLst/>
                <a:latin typeface="Google Sans"/>
              </a:rPr>
              <a:t>N.B:</a:t>
            </a:r>
          </a:p>
          <a:p>
            <a:pPr algn="ctr"/>
            <a:endParaRPr lang="it-IT" b="1" i="0" u="none" strike="noStrike" dirty="0">
              <a:solidFill>
                <a:schemeClr val="tx1"/>
              </a:solidFill>
              <a:effectLst/>
              <a:latin typeface="Google Sans"/>
            </a:endParaRPr>
          </a:p>
          <a:p>
            <a:pPr algn="ctr"/>
            <a:r>
              <a:rPr lang="it-IT" sz="2400" i="0" u="none" strike="noStrike" dirty="0">
                <a:solidFill>
                  <a:schemeClr val="tx1"/>
                </a:solidFill>
                <a:effectLst/>
                <a:highlight>
                  <a:srgbClr val="E8F3F7"/>
                </a:highlight>
                <a:latin typeface="Google Sans"/>
              </a:rPr>
              <a:t>≠</a:t>
            </a:r>
            <a:r>
              <a:rPr lang="it-IT" sz="1800" i="0" u="none" strike="noStrike" dirty="0">
                <a:solidFill>
                  <a:schemeClr val="tx1"/>
                </a:solidFill>
                <a:effectLst/>
                <a:highlight>
                  <a:srgbClr val="E8F3F7"/>
                </a:highlight>
                <a:latin typeface="Google Sans"/>
              </a:rPr>
              <a:t> dall’</a:t>
            </a:r>
            <a:r>
              <a:rPr lang="it-IT" i="1" u="sng" dirty="0">
                <a:solidFill>
                  <a:schemeClr val="tx1"/>
                </a:solidFill>
                <a:highlight>
                  <a:srgbClr val="E8F3F7"/>
                </a:highlight>
                <a:latin typeface="Google Sans"/>
              </a:rPr>
              <a:t>U</a:t>
            </a:r>
            <a:r>
              <a:rPr lang="it-IT" sz="1800" i="1" u="sng" strike="noStrike" dirty="0">
                <a:solidFill>
                  <a:schemeClr val="tx1"/>
                </a:solidFill>
                <a:effectLst/>
                <a:highlight>
                  <a:srgbClr val="E8F3F7"/>
                </a:highlight>
                <a:latin typeface="Google Sans"/>
              </a:rPr>
              <a:t>more</a:t>
            </a:r>
            <a:endParaRPr lang="it-IT" sz="1800" b="1" dirty="0">
              <a:solidFill>
                <a:schemeClr val="tx1"/>
              </a:solidFill>
              <a:latin typeface="Google Sans"/>
            </a:endParaRPr>
          </a:p>
          <a:p>
            <a:pPr algn="ctr"/>
            <a:r>
              <a:rPr lang="it-IT" sz="1800" dirty="0">
                <a:solidFill>
                  <a:schemeClr val="tx1"/>
                </a:solidFill>
                <a:latin typeface="Calibri" panose="020F0502020204030204" pitchFamily="34" charset="0"/>
              </a:rPr>
              <a:t>Q</a:t>
            </a:r>
            <a:r>
              <a:rPr lang="it-IT" sz="1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uest’ultimo, infatti, è uno stato: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Più diffuso;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Temporalmente dilatato;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800" i="1" dirty="0">
                <a:solidFill>
                  <a:schemeClr val="tx1"/>
                </a:solidFill>
                <a:latin typeface="Calibri" panose="020F0502020204030204" pitchFamily="34" charset="0"/>
              </a:rPr>
              <a:t>N</a:t>
            </a:r>
            <a:r>
              <a:rPr lang="it-IT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on delimitato da un evento stimolo scatenante specifico.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it-IT" sz="1800" i="1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" name="Elemento grafico 4" descr="Avviso con riempimento a tinta unita">
            <a:extLst>
              <a:ext uri="{FF2B5EF4-FFF2-40B4-BE49-F238E27FC236}">
                <a16:creationId xmlns:a16="http://schemas.microsoft.com/office/drawing/2014/main" id="{74BAA0B7-8721-C5BD-17C1-6473D2C2241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472000" y="2052000"/>
            <a:ext cx="319712" cy="31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03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schizzo, disegno, bianco e nero&#10;&#10;Descrizione generata automaticamente">
            <a:extLst>
              <a:ext uri="{FF2B5EF4-FFF2-40B4-BE49-F238E27FC236}">
                <a16:creationId xmlns:a16="http://schemas.microsoft.com/office/drawing/2014/main" id="{7DB30ABD-4D85-E4E6-49EB-E0F26C85B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37" y="115978"/>
            <a:ext cx="1954213" cy="85116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1B18FB3-D435-FFD9-1776-F50378ACE876}"/>
              </a:ext>
            </a:extLst>
          </p:cNvPr>
          <p:cNvSpPr txBox="1"/>
          <p:nvPr/>
        </p:nvSpPr>
        <p:spPr>
          <a:xfrm>
            <a:off x="0" y="3761954"/>
            <a:ext cx="2528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/>
              <a:t>Quali processi?</a:t>
            </a:r>
            <a:endParaRPr sz="2000" b="1" i="1" dirty="0"/>
          </a:p>
        </p:txBody>
      </p:sp>
      <p:pic>
        <p:nvPicPr>
          <p:cNvPr id="7" name="Immagine 6" descr="Immagine che contiene statico, fatto a mano, oggetti di artigianato&#10;&#10;Descrizione generata automaticamente con attendibilità media">
            <a:extLst>
              <a:ext uri="{FF2B5EF4-FFF2-40B4-BE49-F238E27FC236}">
                <a16:creationId xmlns:a16="http://schemas.microsoft.com/office/drawing/2014/main" id="{6FA68667-6D34-10FD-AB5F-5858383B0E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09" b="97015" l="2612" r="96642">
                        <a14:foregroundMark x1="36567" y1="99627" x2="38246" y2="80224"/>
                        <a14:foregroundMark x1="38246" y1="80224" x2="47948" y2="78358"/>
                        <a14:foregroundMark x1="47948" y1="78358" x2="57836" y2="78358"/>
                        <a14:foregroundMark x1="57836" y1="78358" x2="61940" y2="97388"/>
                        <a14:foregroundMark x1="55037" y1="93284" x2="53172" y2="93284"/>
                        <a14:foregroundMark x1="52612" y1="95522" x2="53918" y2="86567"/>
                        <a14:foregroundMark x1="16791" y1="54478" x2="25000" y2="64179"/>
                        <a14:foregroundMark x1="25000" y1="64179" x2="24440" y2="81343"/>
                        <a14:foregroundMark x1="28918" y1="57463" x2="30410" y2="65672"/>
                        <a14:foregroundMark x1="30224" y1="67164" x2="25746" y2="60821"/>
                        <a14:foregroundMark x1="31157" y1="64552" x2="29291" y2="68284"/>
                        <a14:foregroundMark x1="76493" y1="94776" x2="80037" y2="85448"/>
                        <a14:foregroundMark x1="55784" y1="48881" x2="60261" y2="61567"/>
                        <a14:foregroundMark x1="86567" y1="80970" x2="90672" y2="91418"/>
                        <a14:foregroundMark x1="94030" y1="88060" x2="93097" y2="92910"/>
                        <a14:foregroundMark x1="46269" y1="88806" x2="46269" y2="88060"/>
                        <a14:foregroundMark x1="96828" y1="90299" x2="96455" y2="93284"/>
                        <a14:foregroundMark x1="56343" y1="97015" x2="51679" y2="97388"/>
                        <a14:backgroundMark x1="6716" y1="62687" x2="5784" y2="82836"/>
                        <a14:backgroundMark x1="3545" y1="84328" x2="4291" y2="86940"/>
                        <a14:backgroundMark x1="3358" y1="76119" x2="2799" y2="82463"/>
                        <a14:backgroundMark x1="4478" y1="84328" x2="1866" y2="67910"/>
                        <a14:backgroundMark x1="1866" y1="67910" x2="560" y2="86194"/>
                        <a14:backgroundMark x1="560" y1="86194" x2="7649" y2="91791"/>
                        <a14:backgroundMark x1="7649" y1="91791" x2="373" y2="82836"/>
                        <a14:backgroundMark x1="373" y1="82836" x2="187" y2="82836"/>
                      </a14:backgroundRemoval>
                    </a14:imgEffect>
                  </a14:imgLayer>
                </a14:imgProps>
              </a:ext>
            </a:extLst>
          </a:blip>
          <a:srcRect l="2020"/>
          <a:stretch/>
        </p:blipFill>
        <p:spPr>
          <a:xfrm>
            <a:off x="-721128" y="3728179"/>
            <a:ext cx="6133172" cy="3129821"/>
          </a:xfrm>
          <a:prstGeom prst="rect">
            <a:avLst/>
          </a:prstGeom>
        </p:spPr>
      </p:pic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4E65D8B9-D758-18F1-B9DE-38A36BA0761D}"/>
              </a:ext>
            </a:extLst>
          </p:cNvPr>
          <p:cNvSpPr txBox="1">
            <a:spLocks/>
          </p:cNvSpPr>
          <p:nvPr/>
        </p:nvSpPr>
        <p:spPr>
          <a:xfrm>
            <a:off x="900429" y="1829322"/>
            <a:ext cx="7115811" cy="1188198"/>
          </a:xfrm>
          <a:prstGeom prst="rect">
            <a:avLst/>
          </a:prstGeom>
          <a:solidFill>
            <a:srgbClr val="CDE3F2">
              <a:alpha val="51000"/>
            </a:srgbClr>
          </a:solidFill>
          <a:ln>
            <a:noFill/>
          </a:ln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Attivazione (</a:t>
            </a:r>
            <a:r>
              <a:rPr lang="it-IT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Arousal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</a:p>
          <a:p>
            <a:pPr marL="0" indent="0" algn="ctr">
              <a:lnSpc>
                <a:spcPct val="107000"/>
              </a:lnSpc>
              <a:buNone/>
            </a:pPr>
            <a:r>
              <a:rPr lang="it-IT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intensità e frequenza dell’attivazione fisiologica e comportamentale dell’organismo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4C554EB-7F70-73A8-3A44-CEF967ED1C73}"/>
              </a:ext>
            </a:extLst>
          </p:cNvPr>
          <p:cNvSpPr txBox="1"/>
          <p:nvPr/>
        </p:nvSpPr>
        <p:spPr>
          <a:xfrm>
            <a:off x="5055870" y="3951597"/>
            <a:ext cx="6477000" cy="807465"/>
          </a:xfrm>
          <a:prstGeom prst="rect">
            <a:avLst/>
          </a:prstGeom>
          <a:solidFill>
            <a:srgbClr val="CDE3F2">
              <a:alpha val="5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Valutazione (</a:t>
            </a:r>
            <a:r>
              <a:rPr lang="it-IT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Appraisal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percezione e valutazione di questo stato di attivazione</a:t>
            </a:r>
          </a:p>
        </p:txBody>
      </p:sp>
      <p:pic>
        <p:nvPicPr>
          <p:cNvPr id="3" name="Immagine 2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87F32034-8622-BA36-7F78-AF01BBFF37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3850" y="268513"/>
            <a:ext cx="13970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21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schizzo, disegno, bianco e nero&#10;&#10;Descrizione generata automaticamente">
            <a:extLst>
              <a:ext uri="{FF2B5EF4-FFF2-40B4-BE49-F238E27FC236}">
                <a16:creationId xmlns:a16="http://schemas.microsoft.com/office/drawing/2014/main" id="{7DB30ABD-4D85-E4E6-49EB-E0F26C85B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37" y="115978"/>
            <a:ext cx="1954213" cy="851169"/>
          </a:xfrm>
          <a:prstGeom prst="rect">
            <a:avLst/>
          </a:prstGeom>
        </p:spPr>
      </p:pic>
      <p:sp>
        <p:nvSpPr>
          <p:cNvPr id="3" name="Esagono orizzontale 2">
            <a:extLst>
              <a:ext uri="{FF2B5EF4-FFF2-40B4-BE49-F238E27FC236}">
                <a16:creationId xmlns:a16="http://schemas.microsoft.com/office/drawing/2014/main" id="{E069B040-1B2D-A8EA-98CD-2DF68C3726E8}"/>
              </a:ext>
            </a:extLst>
          </p:cNvPr>
          <p:cNvSpPr/>
          <p:nvPr/>
        </p:nvSpPr>
        <p:spPr>
          <a:xfrm rot="16200000">
            <a:off x="3988971" y="699170"/>
            <a:ext cx="2040732" cy="1985965"/>
          </a:xfrm>
          <a:prstGeom prst="hexagon">
            <a:avLst/>
          </a:prstGeom>
          <a:solidFill>
            <a:srgbClr val="EAD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Esagono orizzontale 3">
            <a:extLst>
              <a:ext uri="{FF2B5EF4-FFF2-40B4-BE49-F238E27FC236}">
                <a16:creationId xmlns:a16="http://schemas.microsoft.com/office/drawing/2014/main" id="{8CCF6608-FE92-C6DB-29BD-63F305155CB9}"/>
              </a:ext>
            </a:extLst>
          </p:cNvPr>
          <p:cNvSpPr/>
          <p:nvPr/>
        </p:nvSpPr>
        <p:spPr>
          <a:xfrm rot="5400000">
            <a:off x="6728385" y="700352"/>
            <a:ext cx="2037600" cy="1983600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Esagono orizzontale 13">
            <a:extLst>
              <a:ext uri="{FF2B5EF4-FFF2-40B4-BE49-F238E27FC236}">
                <a16:creationId xmlns:a16="http://schemas.microsoft.com/office/drawing/2014/main" id="{C30384F8-DA1F-26DE-F939-6534E08AFB5E}"/>
              </a:ext>
            </a:extLst>
          </p:cNvPr>
          <p:cNvSpPr/>
          <p:nvPr/>
        </p:nvSpPr>
        <p:spPr>
          <a:xfrm rot="16200000">
            <a:off x="6771037" y="4664837"/>
            <a:ext cx="2037600" cy="1983600"/>
          </a:xfrm>
          <a:prstGeom prst="hexagon">
            <a:avLst/>
          </a:prstGeom>
          <a:solidFill>
            <a:srgbClr val="CABAEF"/>
          </a:solidFill>
          <a:ln>
            <a:solidFill>
              <a:srgbClr val="CABA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Esagono orizzontale 14">
            <a:extLst>
              <a:ext uri="{FF2B5EF4-FFF2-40B4-BE49-F238E27FC236}">
                <a16:creationId xmlns:a16="http://schemas.microsoft.com/office/drawing/2014/main" id="{79414545-7C19-CE98-3AC9-1A7454040FC6}"/>
              </a:ext>
            </a:extLst>
          </p:cNvPr>
          <p:cNvSpPr/>
          <p:nvPr/>
        </p:nvSpPr>
        <p:spPr>
          <a:xfrm rot="16200000">
            <a:off x="8473250" y="2737952"/>
            <a:ext cx="2037600" cy="1983600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Esagono orizzontale 15">
            <a:extLst>
              <a:ext uri="{FF2B5EF4-FFF2-40B4-BE49-F238E27FC236}">
                <a16:creationId xmlns:a16="http://schemas.microsoft.com/office/drawing/2014/main" id="{52A1EC5A-86AA-92C7-9FE7-0D06C569408F}"/>
              </a:ext>
            </a:extLst>
          </p:cNvPr>
          <p:cNvSpPr/>
          <p:nvPr/>
        </p:nvSpPr>
        <p:spPr>
          <a:xfrm rot="16200000">
            <a:off x="3998860" y="4580003"/>
            <a:ext cx="2037600" cy="1983600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Esagono orizzontale 16">
            <a:extLst>
              <a:ext uri="{FF2B5EF4-FFF2-40B4-BE49-F238E27FC236}">
                <a16:creationId xmlns:a16="http://schemas.microsoft.com/office/drawing/2014/main" id="{11AC6164-FA73-0FEE-04F7-DEA5A2C72E04}"/>
              </a:ext>
            </a:extLst>
          </p:cNvPr>
          <p:cNvSpPr/>
          <p:nvPr/>
        </p:nvSpPr>
        <p:spPr>
          <a:xfrm rot="16200000">
            <a:off x="5359750" y="2766968"/>
            <a:ext cx="2037600" cy="1983600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9352CE6-6C96-DF53-2D0F-778A84529447}"/>
              </a:ext>
            </a:extLst>
          </p:cNvPr>
          <p:cNvSpPr txBox="1"/>
          <p:nvPr/>
        </p:nvSpPr>
        <p:spPr>
          <a:xfrm>
            <a:off x="6755385" y="1230487"/>
            <a:ext cx="1943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/>
              <a:t>FENOMENO</a:t>
            </a:r>
          </a:p>
          <a:p>
            <a:pPr algn="ctr"/>
            <a:r>
              <a:rPr lang="it-IT" b="1" i="1" dirty="0"/>
              <a:t>ESPRESSIVO</a:t>
            </a:r>
          </a:p>
          <a:p>
            <a:pPr algn="ctr"/>
            <a:r>
              <a:rPr lang="it-IT" b="1" i="1" dirty="0"/>
              <a:t>COMUNICATIVO</a:t>
            </a:r>
            <a:endParaRPr b="1" i="1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1DAE7C8-2626-89D2-2613-3E35D4DE6F3F}"/>
              </a:ext>
            </a:extLst>
          </p:cNvPr>
          <p:cNvSpPr txBox="1"/>
          <p:nvPr/>
        </p:nvSpPr>
        <p:spPr>
          <a:xfrm>
            <a:off x="5407000" y="3409483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/>
              <a:t>FENOMENO</a:t>
            </a:r>
          </a:p>
          <a:p>
            <a:pPr algn="ctr"/>
            <a:r>
              <a:rPr lang="it-IT" b="1" i="1" dirty="0"/>
              <a:t>FISIOLOGICO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8290211-B672-66E5-E64C-B6CAD5815118}"/>
              </a:ext>
            </a:extLst>
          </p:cNvPr>
          <p:cNvSpPr txBox="1"/>
          <p:nvPr/>
        </p:nvSpPr>
        <p:spPr>
          <a:xfrm>
            <a:off x="6818287" y="5313827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/>
              <a:t>FENOMENO</a:t>
            </a:r>
          </a:p>
          <a:p>
            <a:pPr algn="ctr"/>
            <a:r>
              <a:rPr lang="it-IT" b="1" i="1" dirty="0"/>
              <a:t>COGNITIVO</a:t>
            </a:r>
            <a:endParaRPr b="1" i="1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757826EB-EE74-1550-0102-C26BE33A29A7}"/>
              </a:ext>
            </a:extLst>
          </p:cNvPr>
          <p:cNvSpPr txBox="1"/>
          <p:nvPr/>
        </p:nvSpPr>
        <p:spPr>
          <a:xfrm>
            <a:off x="650875" y="3075057"/>
            <a:ext cx="2114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/>
              <a:t>Quali processi?</a:t>
            </a:r>
            <a:endParaRPr sz="2000" b="1" i="1" dirty="0"/>
          </a:p>
        </p:txBody>
      </p:sp>
      <p:pic>
        <p:nvPicPr>
          <p:cNvPr id="5" name="Immagine 4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3088FA49-249A-E4D7-5128-6353F579B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3850" y="268513"/>
            <a:ext cx="13970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65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agono orizzontale 2">
            <a:extLst>
              <a:ext uri="{FF2B5EF4-FFF2-40B4-BE49-F238E27FC236}">
                <a16:creationId xmlns:a16="http://schemas.microsoft.com/office/drawing/2014/main" id="{E069B040-1B2D-A8EA-98CD-2DF68C3726E8}"/>
              </a:ext>
            </a:extLst>
          </p:cNvPr>
          <p:cNvSpPr/>
          <p:nvPr/>
        </p:nvSpPr>
        <p:spPr>
          <a:xfrm rot="16200000">
            <a:off x="3988971" y="699170"/>
            <a:ext cx="2040732" cy="1985965"/>
          </a:xfrm>
          <a:prstGeom prst="hexagon">
            <a:avLst/>
          </a:prstGeom>
          <a:solidFill>
            <a:srgbClr val="EAD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Esagono orizzontale 3">
            <a:extLst>
              <a:ext uri="{FF2B5EF4-FFF2-40B4-BE49-F238E27FC236}">
                <a16:creationId xmlns:a16="http://schemas.microsoft.com/office/drawing/2014/main" id="{8CCF6608-FE92-C6DB-29BD-63F305155CB9}"/>
              </a:ext>
            </a:extLst>
          </p:cNvPr>
          <p:cNvSpPr/>
          <p:nvPr/>
        </p:nvSpPr>
        <p:spPr>
          <a:xfrm rot="5400000">
            <a:off x="6728385" y="700352"/>
            <a:ext cx="2037600" cy="1983600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Esagono orizzontale 13">
            <a:extLst>
              <a:ext uri="{FF2B5EF4-FFF2-40B4-BE49-F238E27FC236}">
                <a16:creationId xmlns:a16="http://schemas.microsoft.com/office/drawing/2014/main" id="{C30384F8-DA1F-26DE-F939-6534E08AFB5E}"/>
              </a:ext>
            </a:extLst>
          </p:cNvPr>
          <p:cNvSpPr/>
          <p:nvPr/>
        </p:nvSpPr>
        <p:spPr>
          <a:xfrm rot="16200000">
            <a:off x="6771037" y="4664837"/>
            <a:ext cx="2037600" cy="1983600"/>
          </a:xfrm>
          <a:prstGeom prst="hexagon">
            <a:avLst/>
          </a:prstGeom>
          <a:solidFill>
            <a:srgbClr val="CABAEF"/>
          </a:solidFill>
          <a:ln>
            <a:solidFill>
              <a:srgbClr val="CABA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Esagono orizzontale 14">
            <a:extLst>
              <a:ext uri="{FF2B5EF4-FFF2-40B4-BE49-F238E27FC236}">
                <a16:creationId xmlns:a16="http://schemas.microsoft.com/office/drawing/2014/main" id="{79414545-7C19-CE98-3AC9-1A7454040FC6}"/>
              </a:ext>
            </a:extLst>
          </p:cNvPr>
          <p:cNvSpPr/>
          <p:nvPr/>
        </p:nvSpPr>
        <p:spPr>
          <a:xfrm rot="16200000">
            <a:off x="8473250" y="2737952"/>
            <a:ext cx="2037600" cy="1983600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Esagono orizzontale 15">
            <a:extLst>
              <a:ext uri="{FF2B5EF4-FFF2-40B4-BE49-F238E27FC236}">
                <a16:creationId xmlns:a16="http://schemas.microsoft.com/office/drawing/2014/main" id="{52A1EC5A-86AA-92C7-9FE7-0D06C569408F}"/>
              </a:ext>
            </a:extLst>
          </p:cNvPr>
          <p:cNvSpPr/>
          <p:nvPr/>
        </p:nvSpPr>
        <p:spPr>
          <a:xfrm rot="16200000">
            <a:off x="3998860" y="4580003"/>
            <a:ext cx="2037600" cy="1983600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Esagono orizzontale 16">
            <a:extLst>
              <a:ext uri="{FF2B5EF4-FFF2-40B4-BE49-F238E27FC236}">
                <a16:creationId xmlns:a16="http://schemas.microsoft.com/office/drawing/2014/main" id="{11AC6164-FA73-0FEE-04F7-DEA5A2C72E04}"/>
              </a:ext>
            </a:extLst>
          </p:cNvPr>
          <p:cNvSpPr/>
          <p:nvPr/>
        </p:nvSpPr>
        <p:spPr>
          <a:xfrm rot="16200000">
            <a:off x="5359750" y="2766968"/>
            <a:ext cx="2037600" cy="1983600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9352CE6-6C96-DF53-2D0F-778A84529447}"/>
              </a:ext>
            </a:extLst>
          </p:cNvPr>
          <p:cNvSpPr txBox="1"/>
          <p:nvPr/>
        </p:nvSpPr>
        <p:spPr>
          <a:xfrm>
            <a:off x="6755385" y="1230487"/>
            <a:ext cx="1943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/>
              <a:t>FENOMENO</a:t>
            </a:r>
          </a:p>
          <a:p>
            <a:pPr algn="ctr"/>
            <a:r>
              <a:rPr lang="it-IT" b="1" i="1" dirty="0"/>
              <a:t>ESPRESSIVO</a:t>
            </a:r>
          </a:p>
          <a:p>
            <a:pPr algn="ctr"/>
            <a:r>
              <a:rPr lang="it-IT" b="1" i="1" dirty="0"/>
              <a:t>COMUNICATIVO</a:t>
            </a:r>
            <a:endParaRPr b="1" i="1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1DAE7C8-2626-89D2-2613-3E35D4DE6F3F}"/>
              </a:ext>
            </a:extLst>
          </p:cNvPr>
          <p:cNvSpPr txBox="1"/>
          <p:nvPr/>
        </p:nvSpPr>
        <p:spPr>
          <a:xfrm>
            <a:off x="5407000" y="3409483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/>
              <a:t>FENOMENO</a:t>
            </a:r>
          </a:p>
          <a:p>
            <a:pPr algn="ctr"/>
            <a:r>
              <a:rPr lang="it-IT" b="1" i="1" dirty="0"/>
              <a:t>FISIOLOGICO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8290211-B672-66E5-E64C-B6CAD5815118}"/>
              </a:ext>
            </a:extLst>
          </p:cNvPr>
          <p:cNvSpPr txBox="1"/>
          <p:nvPr/>
        </p:nvSpPr>
        <p:spPr>
          <a:xfrm>
            <a:off x="6818287" y="5313827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/>
              <a:t>FENOMENO</a:t>
            </a:r>
          </a:p>
          <a:p>
            <a:pPr algn="ctr"/>
            <a:r>
              <a:rPr lang="it-IT" b="1" i="1" dirty="0"/>
              <a:t>COGNITIVO</a:t>
            </a:r>
            <a:endParaRPr b="1" i="1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C2F90C4-2FC0-52EC-2040-1E033955890B}"/>
              </a:ext>
            </a:extLst>
          </p:cNvPr>
          <p:cNvSpPr/>
          <p:nvPr/>
        </p:nvSpPr>
        <p:spPr>
          <a:xfrm>
            <a:off x="0" y="115978"/>
            <a:ext cx="12192000" cy="6858000"/>
          </a:xfrm>
          <a:prstGeom prst="rect">
            <a:avLst/>
          </a:prstGeom>
          <a:solidFill>
            <a:srgbClr val="E8F3F7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Esagono orizzontale 4">
            <a:extLst>
              <a:ext uri="{FF2B5EF4-FFF2-40B4-BE49-F238E27FC236}">
                <a16:creationId xmlns:a16="http://schemas.microsoft.com/office/drawing/2014/main" id="{BF9B2FD0-02F7-421C-4DA9-013B71372B57}"/>
              </a:ext>
            </a:extLst>
          </p:cNvPr>
          <p:cNvSpPr/>
          <p:nvPr/>
        </p:nvSpPr>
        <p:spPr>
          <a:xfrm rot="5400000">
            <a:off x="6728385" y="659502"/>
            <a:ext cx="2037600" cy="1983600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259A06F-0CC7-BBB3-8CCC-08B7EE5B4054}"/>
              </a:ext>
            </a:extLst>
          </p:cNvPr>
          <p:cNvSpPr txBox="1"/>
          <p:nvPr/>
        </p:nvSpPr>
        <p:spPr>
          <a:xfrm>
            <a:off x="6755385" y="1189637"/>
            <a:ext cx="1943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/>
              <a:t>FENOMENO</a:t>
            </a:r>
          </a:p>
          <a:p>
            <a:pPr algn="ctr"/>
            <a:r>
              <a:rPr lang="it-IT" b="1" i="1" dirty="0"/>
              <a:t>ESPRESSIVO</a:t>
            </a:r>
          </a:p>
          <a:p>
            <a:pPr algn="ctr"/>
            <a:r>
              <a:rPr lang="it-IT" b="1" i="1" dirty="0"/>
              <a:t>COMUNICATIVO</a:t>
            </a:r>
            <a:endParaRPr b="1" i="1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0BA650E-5ADE-C1AB-2FBE-9B555CBBF32C}"/>
              </a:ext>
            </a:extLst>
          </p:cNvPr>
          <p:cNvSpPr txBox="1"/>
          <p:nvPr/>
        </p:nvSpPr>
        <p:spPr>
          <a:xfrm>
            <a:off x="8880338" y="1184730"/>
            <a:ext cx="297338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i="1" dirty="0"/>
              <a:t>Ad ogni emozione corrisponde</a:t>
            </a:r>
          </a:p>
          <a:p>
            <a:r>
              <a:rPr lang="it-IT" sz="1600" i="1" dirty="0"/>
              <a:t> una </a:t>
            </a:r>
            <a:r>
              <a:rPr lang="it-IT" sz="1600" b="1" i="1" dirty="0"/>
              <a:t>configurazione facciale </a:t>
            </a:r>
          </a:p>
          <a:p>
            <a:r>
              <a:rPr lang="it-IT" sz="1600" i="1" dirty="0"/>
              <a:t>e altre manifestazioni </a:t>
            </a:r>
            <a:r>
              <a:rPr lang="it-IT" sz="1600" b="1" i="1" dirty="0"/>
              <a:t>non verbali</a:t>
            </a:r>
            <a:endParaRPr sz="1600" b="1" i="1" dirty="0"/>
          </a:p>
        </p:txBody>
      </p:sp>
      <p:pic>
        <p:nvPicPr>
          <p:cNvPr id="10" name="Immagine 9" descr="Immagine che contiene schizzo, disegno, bianco e nero&#10;&#10;Descrizione generata automaticamente">
            <a:extLst>
              <a:ext uri="{FF2B5EF4-FFF2-40B4-BE49-F238E27FC236}">
                <a16:creationId xmlns:a16="http://schemas.microsoft.com/office/drawing/2014/main" id="{7DB30ABD-4D85-E4E6-49EB-E0F26C85B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37" y="115978"/>
            <a:ext cx="1954213" cy="851169"/>
          </a:xfrm>
          <a:prstGeom prst="rect">
            <a:avLst/>
          </a:prstGeom>
        </p:spPr>
      </p:pic>
      <p:pic>
        <p:nvPicPr>
          <p:cNvPr id="9" name="Immagine 8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A7F79F86-CBE0-7A74-A9C9-F0D8C2349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3850" y="268513"/>
            <a:ext cx="13970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64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agono orizzontale 2">
            <a:extLst>
              <a:ext uri="{FF2B5EF4-FFF2-40B4-BE49-F238E27FC236}">
                <a16:creationId xmlns:a16="http://schemas.microsoft.com/office/drawing/2014/main" id="{E069B040-1B2D-A8EA-98CD-2DF68C3726E8}"/>
              </a:ext>
            </a:extLst>
          </p:cNvPr>
          <p:cNvSpPr/>
          <p:nvPr/>
        </p:nvSpPr>
        <p:spPr>
          <a:xfrm rot="16200000">
            <a:off x="3988971" y="699170"/>
            <a:ext cx="2040732" cy="1985965"/>
          </a:xfrm>
          <a:prstGeom prst="hexagon">
            <a:avLst/>
          </a:prstGeom>
          <a:solidFill>
            <a:srgbClr val="EAD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Esagono orizzontale 3">
            <a:extLst>
              <a:ext uri="{FF2B5EF4-FFF2-40B4-BE49-F238E27FC236}">
                <a16:creationId xmlns:a16="http://schemas.microsoft.com/office/drawing/2014/main" id="{8CCF6608-FE92-C6DB-29BD-63F305155CB9}"/>
              </a:ext>
            </a:extLst>
          </p:cNvPr>
          <p:cNvSpPr/>
          <p:nvPr/>
        </p:nvSpPr>
        <p:spPr>
          <a:xfrm rot="5400000">
            <a:off x="6728385" y="700352"/>
            <a:ext cx="2037600" cy="1983600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Esagono orizzontale 13">
            <a:extLst>
              <a:ext uri="{FF2B5EF4-FFF2-40B4-BE49-F238E27FC236}">
                <a16:creationId xmlns:a16="http://schemas.microsoft.com/office/drawing/2014/main" id="{C30384F8-DA1F-26DE-F939-6534E08AFB5E}"/>
              </a:ext>
            </a:extLst>
          </p:cNvPr>
          <p:cNvSpPr/>
          <p:nvPr/>
        </p:nvSpPr>
        <p:spPr>
          <a:xfrm rot="16200000">
            <a:off x="6771037" y="4664837"/>
            <a:ext cx="2037600" cy="1983600"/>
          </a:xfrm>
          <a:prstGeom prst="hexagon">
            <a:avLst/>
          </a:prstGeom>
          <a:solidFill>
            <a:srgbClr val="CABAEF"/>
          </a:solidFill>
          <a:ln>
            <a:solidFill>
              <a:srgbClr val="CABA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Esagono orizzontale 14">
            <a:extLst>
              <a:ext uri="{FF2B5EF4-FFF2-40B4-BE49-F238E27FC236}">
                <a16:creationId xmlns:a16="http://schemas.microsoft.com/office/drawing/2014/main" id="{79414545-7C19-CE98-3AC9-1A7454040FC6}"/>
              </a:ext>
            </a:extLst>
          </p:cNvPr>
          <p:cNvSpPr/>
          <p:nvPr/>
        </p:nvSpPr>
        <p:spPr>
          <a:xfrm rot="16200000">
            <a:off x="8473250" y="2737952"/>
            <a:ext cx="2037600" cy="1983600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Esagono orizzontale 15">
            <a:extLst>
              <a:ext uri="{FF2B5EF4-FFF2-40B4-BE49-F238E27FC236}">
                <a16:creationId xmlns:a16="http://schemas.microsoft.com/office/drawing/2014/main" id="{52A1EC5A-86AA-92C7-9FE7-0D06C569408F}"/>
              </a:ext>
            </a:extLst>
          </p:cNvPr>
          <p:cNvSpPr/>
          <p:nvPr/>
        </p:nvSpPr>
        <p:spPr>
          <a:xfrm rot="16200000">
            <a:off x="3998860" y="4580003"/>
            <a:ext cx="2037600" cy="1983600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Esagono orizzontale 16">
            <a:extLst>
              <a:ext uri="{FF2B5EF4-FFF2-40B4-BE49-F238E27FC236}">
                <a16:creationId xmlns:a16="http://schemas.microsoft.com/office/drawing/2014/main" id="{11AC6164-FA73-0FEE-04F7-DEA5A2C72E04}"/>
              </a:ext>
            </a:extLst>
          </p:cNvPr>
          <p:cNvSpPr/>
          <p:nvPr/>
        </p:nvSpPr>
        <p:spPr>
          <a:xfrm rot="16200000">
            <a:off x="5359750" y="2766968"/>
            <a:ext cx="2037600" cy="1983600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9352CE6-6C96-DF53-2D0F-778A84529447}"/>
              </a:ext>
            </a:extLst>
          </p:cNvPr>
          <p:cNvSpPr txBox="1"/>
          <p:nvPr/>
        </p:nvSpPr>
        <p:spPr>
          <a:xfrm>
            <a:off x="6755385" y="1230487"/>
            <a:ext cx="1943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/>
              <a:t>FENOMENO</a:t>
            </a:r>
          </a:p>
          <a:p>
            <a:pPr algn="ctr"/>
            <a:r>
              <a:rPr lang="it-IT" b="1" i="1" dirty="0"/>
              <a:t>ESPRESSIVO</a:t>
            </a:r>
          </a:p>
          <a:p>
            <a:pPr algn="ctr"/>
            <a:r>
              <a:rPr lang="it-IT" b="1" i="1" dirty="0"/>
              <a:t>COMUNICATIVO</a:t>
            </a:r>
            <a:endParaRPr b="1" i="1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1DAE7C8-2626-89D2-2613-3E35D4DE6F3F}"/>
              </a:ext>
            </a:extLst>
          </p:cNvPr>
          <p:cNvSpPr txBox="1"/>
          <p:nvPr/>
        </p:nvSpPr>
        <p:spPr>
          <a:xfrm>
            <a:off x="5407000" y="3409483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/>
              <a:t>FENOMENO</a:t>
            </a:r>
          </a:p>
          <a:p>
            <a:pPr algn="ctr"/>
            <a:r>
              <a:rPr lang="it-IT" b="1" i="1" dirty="0"/>
              <a:t>FISIOLOGICO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8290211-B672-66E5-E64C-B6CAD5815118}"/>
              </a:ext>
            </a:extLst>
          </p:cNvPr>
          <p:cNvSpPr txBox="1"/>
          <p:nvPr/>
        </p:nvSpPr>
        <p:spPr>
          <a:xfrm>
            <a:off x="6818287" y="5313827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/>
              <a:t>FENOMENO</a:t>
            </a:r>
          </a:p>
          <a:p>
            <a:pPr algn="ctr"/>
            <a:r>
              <a:rPr lang="it-IT" b="1" i="1" dirty="0"/>
              <a:t>COGNITIVO</a:t>
            </a:r>
            <a:endParaRPr b="1" i="1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A107A31-E299-E2DE-629B-661F25FB5FC7}"/>
              </a:ext>
            </a:extLst>
          </p:cNvPr>
          <p:cNvSpPr/>
          <p:nvPr/>
        </p:nvSpPr>
        <p:spPr>
          <a:xfrm>
            <a:off x="0" y="69520"/>
            <a:ext cx="12192000" cy="6858000"/>
          </a:xfrm>
          <a:prstGeom prst="rect">
            <a:avLst/>
          </a:prstGeom>
          <a:solidFill>
            <a:srgbClr val="E8F3F7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Esagono orizzontale 4">
            <a:extLst>
              <a:ext uri="{FF2B5EF4-FFF2-40B4-BE49-F238E27FC236}">
                <a16:creationId xmlns:a16="http://schemas.microsoft.com/office/drawing/2014/main" id="{4ED877F0-79C1-5E3A-76C5-B457F407033D}"/>
              </a:ext>
            </a:extLst>
          </p:cNvPr>
          <p:cNvSpPr/>
          <p:nvPr/>
        </p:nvSpPr>
        <p:spPr>
          <a:xfrm rot="16200000">
            <a:off x="5380000" y="2759368"/>
            <a:ext cx="2037600" cy="1983600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6A22C77-BE0E-02EE-013D-514742F3C8D8}"/>
              </a:ext>
            </a:extLst>
          </p:cNvPr>
          <p:cNvSpPr txBox="1"/>
          <p:nvPr/>
        </p:nvSpPr>
        <p:spPr>
          <a:xfrm>
            <a:off x="5427250" y="3401883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/>
              <a:t>FENOMENO</a:t>
            </a:r>
          </a:p>
          <a:p>
            <a:pPr algn="ctr"/>
            <a:r>
              <a:rPr lang="it-IT" b="1" i="1" dirty="0"/>
              <a:t>FISIOLOGICO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D12630E-009F-9051-5AD6-FDDCEFA35B55}"/>
              </a:ext>
            </a:extLst>
          </p:cNvPr>
          <p:cNvSpPr txBox="1"/>
          <p:nvPr/>
        </p:nvSpPr>
        <p:spPr>
          <a:xfrm>
            <a:off x="2191908" y="3227190"/>
            <a:ext cx="2973383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i="1" dirty="0"/>
              <a:t>Implica specifiche  reazioni corporee elicitate dal SNC, dal SNA e dal sistema endocrino (</a:t>
            </a:r>
            <a:r>
              <a:rPr lang="it-IT" sz="1600" b="1" i="1" dirty="0"/>
              <a:t>AROUSAL</a:t>
            </a:r>
            <a:r>
              <a:rPr lang="it-IT" sz="1600" i="1" dirty="0"/>
              <a:t>)</a:t>
            </a:r>
            <a:endParaRPr sz="1600" i="1" dirty="0"/>
          </a:p>
        </p:txBody>
      </p:sp>
      <p:pic>
        <p:nvPicPr>
          <p:cNvPr id="10" name="Immagine 9" descr="Immagine che contiene schizzo, disegno, bianco e nero&#10;&#10;Descrizione generata automaticamente">
            <a:extLst>
              <a:ext uri="{FF2B5EF4-FFF2-40B4-BE49-F238E27FC236}">
                <a16:creationId xmlns:a16="http://schemas.microsoft.com/office/drawing/2014/main" id="{7DB30ABD-4D85-E4E6-49EB-E0F26C85B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37" y="115978"/>
            <a:ext cx="1954213" cy="851169"/>
          </a:xfrm>
          <a:prstGeom prst="rect">
            <a:avLst/>
          </a:prstGeom>
        </p:spPr>
      </p:pic>
      <p:pic>
        <p:nvPicPr>
          <p:cNvPr id="11" name="Immagine 10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A56B0176-698A-C053-E012-028C9A507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3850" y="268513"/>
            <a:ext cx="13970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89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1878</Words>
  <Application>Microsoft Office PowerPoint</Application>
  <PresentationFormat>Widescreen</PresentationFormat>
  <Paragraphs>428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Font di sistema regolare</vt:lpstr>
      <vt:lpstr>Google Sans</vt:lpstr>
      <vt:lpstr>Symbol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Benedetta Taddei</dc:creator>
  <cp:lastModifiedBy>office1 office1</cp:lastModifiedBy>
  <cp:revision>25</cp:revision>
  <dcterms:created xsi:type="dcterms:W3CDTF">2023-09-12T07:40:59Z</dcterms:created>
  <dcterms:modified xsi:type="dcterms:W3CDTF">2023-10-12T08:12:11Z</dcterms:modified>
</cp:coreProperties>
</file>