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954" r:id="rId3"/>
    <p:sldId id="306" r:id="rId4"/>
    <p:sldId id="470" r:id="rId5"/>
    <p:sldId id="923" r:id="rId6"/>
    <p:sldId id="925" r:id="rId7"/>
    <p:sldId id="938" r:id="rId8"/>
    <p:sldId id="940" r:id="rId9"/>
    <p:sldId id="941" r:id="rId10"/>
    <p:sldId id="942" r:id="rId11"/>
    <p:sldId id="946" r:id="rId12"/>
    <p:sldId id="929" r:id="rId13"/>
    <p:sldId id="930" r:id="rId14"/>
    <p:sldId id="963" r:id="rId15"/>
    <p:sldId id="257" r:id="rId16"/>
    <p:sldId id="261" r:id="rId17"/>
    <p:sldId id="268" r:id="rId18"/>
    <p:sldId id="964" r:id="rId19"/>
    <p:sldId id="264" r:id="rId20"/>
    <p:sldId id="266" r:id="rId21"/>
    <p:sldId id="267" r:id="rId22"/>
    <p:sldId id="269" r:id="rId23"/>
    <p:sldId id="932" r:id="rId24"/>
    <p:sldId id="962" r:id="rId25"/>
    <p:sldId id="960" r:id="rId26"/>
    <p:sldId id="481" r:id="rId27"/>
    <p:sldId id="490" r:id="rId28"/>
    <p:sldId id="928" r:id="rId29"/>
    <p:sldId id="301" r:id="rId30"/>
    <p:sldId id="849" r:id="rId31"/>
    <p:sldId id="933" r:id="rId32"/>
    <p:sldId id="956" r:id="rId33"/>
    <p:sldId id="953" r:id="rId34"/>
    <p:sldId id="966" r:id="rId35"/>
    <p:sldId id="299" r:id="rId36"/>
    <p:sldId id="274" r:id="rId37"/>
    <p:sldId id="965" r:id="rId38"/>
    <p:sldId id="265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0E2030-5278-0550-B8E8-4B19E5588E99}" name="Maria Chiara Taiti" initials="" userId="S::mariachiara.taiti@unifi.it::2ddbf797-2333-4eb7-8c9e-5ebebd45db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627F"/>
    <a:srgbClr val="E3FEF3"/>
    <a:srgbClr val="FF0000"/>
    <a:srgbClr val="5B779E"/>
    <a:srgbClr val="596D8D"/>
    <a:srgbClr val="E8F3F7"/>
    <a:srgbClr val="E5F7F6"/>
    <a:srgbClr val="CDE3F2"/>
    <a:srgbClr val="BAEED7"/>
    <a:srgbClr val="83A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89911D-71AD-4967-8173-294DDF96A67D}" v="76" dt="2023-10-25T10:31:32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6"/>
    <p:restoredTop sz="93162" autoAdjust="0"/>
  </p:normalViewPr>
  <p:slideViewPr>
    <p:cSldViewPr snapToGrid="0">
      <p:cViewPr varScale="1">
        <p:scale>
          <a:sx n="81" d="100"/>
          <a:sy n="81" d="100"/>
        </p:scale>
        <p:origin x="2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LAURA NOCENTINI" userId="9810032a-29b7-4f8d-900a-d725e60b60a6" providerId="ADAL" clId="{BB89911D-71AD-4967-8173-294DDF96A67D}"/>
    <pc:docChg chg="undo custSel addSld delSld modSld sldOrd">
      <pc:chgData name="ANNALAURA NOCENTINI" userId="9810032a-29b7-4f8d-900a-d725e60b60a6" providerId="ADAL" clId="{BB89911D-71AD-4967-8173-294DDF96A67D}" dt="2023-10-25T11:11:59.416" v="3007" actId="14100"/>
      <pc:docMkLst>
        <pc:docMk/>
      </pc:docMkLst>
      <pc:sldChg chg="del">
        <pc:chgData name="ANNALAURA NOCENTINI" userId="9810032a-29b7-4f8d-900a-d725e60b60a6" providerId="ADAL" clId="{BB89911D-71AD-4967-8173-294DDF96A67D}" dt="2023-10-24T11:15:28.375" v="150" actId="47"/>
        <pc:sldMkLst>
          <pc:docMk/>
          <pc:sldMk cId="1287108877" sldId="257"/>
        </pc:sldMkLst>
      </pc:sldChg>
      <pc:sldChg chg="modSp add mod">
        <pc:chgData name="ANNALAURA NOCENTINI" userId="9810032a-29b7-4f8d-900a-d725e60b60a6" providerId="ADAL" clId="{BB89911D-71AD-4967-8173-294DDF96A67D}" dt="2023-10-25T07:02:05.377" v="1995" actId="113"/>
        <pc:sldMkLst>
          <pc:docMk/>
          <pc:sldMk cId="1304202975" sldId="257"/>
        </pc:sldMkLst>
        <pc:spChg chg="mod">
          <ac:chgData name="ANNALAURA NOCENTINI" userId="9810032a-29b7-4f8d-900a-d725e60b60a6" providerId="ADAL" clId="{BB89911D-71AD-4967-8173-294DDF96A67D}" dt="2023-10-25T07:02:05.377" v="1995" actId="113"/>
          <ac:spMkLst>
            <pc:docMk/>
            <pc:sldMk cId="1304202975" sldId="257"/>
            <ac:spMk id="8" creationId="{7FED8B1B-0AD1-D81F-E7E6-CE95D2D2D651}"/>
          </ac:spMkLst>
        </pc:spChg>
      </pc:sldChg>
      <pc:sldChg chg="add del">
        <pc:chgData name="ANNALAURA NOCENTINI" userId="9810032a-29b7-4f8d-900a-d725e60b60a6" providerId="ADAL" clId="{BB89911D-71AD-4967-8173-294DDF96A67D}" dt="2023-10-25T06:59:24.772" v="1990" actId="47"/>
        <pc:sldMkLst>
          <pc:docMk/>
          <pc:sldMk cId="2726114302" sldId="258"/>
        </pc:sldMkLst>
      </pc:sldChg>
      <pc:sldChg chg="add">
        <pc:chgData name="ANNALAURA NOCENTINI" userId="9810032a-29b7-4f8d-900a-d725e60b60a6" providerId="ADAL" clId="{BB89911D-71AD-4967-8173-294DDF96A67D}" dt="2023-10-25T06:58:27.889" v="1989"/>
        <pc:sldMkLst>
          <pc:docMk/>
          <pc:sldMk cId="122210778" sldId="261"/>
        </pc:sldMkLst>
      </pc:sldChg>
      <pc:sldChg chg="add del">
        <pc:chgData name="ANNALAURA NOCENTINI" userId="9810032a-29b7-4f8d-900a-d725e60b60a6" providerId="ADAL" clId="{BB89911D-71AD-4967-8173-294DDF96A67D}" dt="2023-10-25T07:01:05.504" v="1992" actId="47"/>
        <pc:sldMkLst>
          <pc:docMk/>
          <pc:sldMk cId="2082977882" sldId="262"/>
        </pc:sldMkLst>
      </pc:sldChg>
      <pc:sldChg chg="modSp add mod">
        <pc:chgData name="ANNALAURA NOCENTINI" userId="9810032a-29b7-4f8d-900a-d725e60b60a6" providerId="ADAL" clId="{BB89911D-71AD-4967-8173-294DDF96A67D}" dt="2023-10-25T09:17:18.619" v="2982" actId="20577"/>
        <pc:sldMkLst>
          <pc:docMk/>
          <pc:sldMk cId="2003074609" sldId="264"/>
        </pc:sldMkLst>
        <pc:spChg chg="mod">
          <ac:chgData name="ANNALAURA NOCENTINI" userId="9810032a-29b7-4f8d-900a-d725e60b60a6" providerId="ADAL" clId="{BB89911D-71AD-4967-8173-294DDF96A67D}" dt="2023-10-25T09:17:18.619" v="2982" actId="20577"/>
          <ac:spMkLst>
            <pc:docMk/>
            <pc:sldMk cId="2003074609" sldId="264"/>
            <ac:spMk id="11" creationId="{081D241D-5D3F-B5F6-4B71-84EAFAFD08C2}"/>
          </ac:spMkLst>
        </pc:spChg>
      </pc:sldChg>
      <pc:sldChg chg="modSp add mod">
        <pc:chgData name="ANNALAURA NOCENTINI" userId="9810032a-29b7-4f8d-900a-d725e60b60a6" providerId="ADAL" clId="{BB89911D-71AD-4967-8173-294DDF96A67D}" dt="2023-10-25T09:17:56.001" v="2984" actId="20577"/>
        <pc:sldMkLst>
          <pc:docMk/>
          <pc:sldMk cId="1303200256" sldId="266"/>
        </pc:sldMkLst>
        <pc:spChg chg="mod">
          <ac:chgData name="ANNALAURA NOCENTINI" userId="9810032a-29b7-4f8d-900a-d725e60b60a6" providerId="ADAL" clId="{BB89911D-71AD-4967-8173-294DDF96A67D}" dt="2023-10-25T09:17:56.001" v="2984" actId="20577"/>
          <ac:spMkLst>
            <pc:docMk/>
            <pc:sldMk cId="1303200256" sldId="266"/>
            <ac:spMk id="8" creationId="{E339CFCA-8A27-9D0C-ABB1-D71B6E5ED148}"/>
          </ac:spMkLst>
        </pc:spChg>
      </pc:sldChg>
      <pc:sldChg chg="modSp add mod">
        <pc:chgData name="ANNALAURA NOCENTINI" userId="9810032a-29b7-4f8d-900a-d725e60b60a6" providerId="ADAL" clId="{BB89911D-71AD-4967-8173-294DDF96A67D}" dt="2023-10-25T09:19:04.310" v="2986" actId="20577"/>
        <pc:sldMkLst>
          <pc:docMk/>
          <pc:sldMk cId="1839546227" sldId="267"/>
        </pc:sldMkLst>
        <pc:spChg chg="mod">
          <ac:chgData name="ANNALAURA NOCENTINI" userId="9810032a-29b7-4f8d-900a-d725e60b60a6" providerId="ADAL" clId="{BB89911D-71AD-4967-8173-294DDF96A67D}" dt="2023-10-25T09:19:04.310" v="2986" actId="20577"/>
          <ac:spMkLst>
            <pc:docMk/>
            <pc:sldMk cId="1839546227" sldId="267"/>
            <ac:spMk id="8" creationId="{E79C7706-066B-2B28-FA61-223902B04083}"/>
          </ac:spMkLst>
        </pc:spChg>
      </pc:sldChg>
      <pc:sldChg chg="add">
        <pc:chgData name="ANNALAURA NOCENTINI" userId="9810032a-29b7-4f8d-900a-d725e60b60a6" providerId="ADAL" clId="{BB89911D-71AD-4967-8173-294DDF96A67D}" dt="2023-10-25T06:58:27.889" v="1989"/>
        <pc:sldMkLst>
          <pc:docMk/>
          <pc:sldMk cId="79396096" sldId="268"/>
        </pc:sldMkLst>
      </pc:sldChg>
      <pc:sldChg chg="add">
        <pc:chgData name="ANNALAURA NOCENTINI" userId="9810032a-29b7-4f8d-900a-d725e60b60a6" providerId="ADAL" clId="{BB89911D-71AD-4967-8173-294DDF96A67D}" dt="2023-10-25T06:58:27.889" v="1989"/>
        <pc:sldMkLst>
          <pc:docMk/>
          <pc:sldMk cId="3732101724" sldId="269"/>
        </pc:sldMkLst>
      </pc:sldChg>
      <pc:sldChg chg="add">
        <pc:chgData name="ANNALAURA NOCENTINI" userId="9810032a-29b7-4f8d-900a-d725e60b60a6" providerId="ADAL" clId="{BB89911D-71AD-4967-8173-294DDF96A67D}" dt="2023-10-25T10:31:32.096" v="2990"/>
        <pc:sldMkLst>
          <pc:docMk/>
          <pc:sldMk cId="2622924026" sldId="274"/>
        </pc:sldMkLst>
      </pc:sldChg>
      <pc:sldChg chg="add">
        <pc:chgData name="ANNALAURA NOCENTINI" userId="9810032a-29b7-4f8d-900a-d725e60b60a6" providerId="ADAL" clId="{BB89911D-71AD-4967-8173-294DDF96A67D}" dt="2023-10-25T10:31:32.096" v="2990"/>
        <pc:sldMkLst>
          <pc:docMk/>
          <pc:sldMk cId="0" sldId="299"/>
        </pc:sldMkLst>
      </pc:sldChg>
      <pc:sldChg chg="addSp modSp mod setBg">
        <pc:chgData name="ANNALAURA NOCENTINI" userId="9810032a-29b7-4f8d-900a-d725e60b60a6" providerId="ADAL" clId="{BB89911D-71AD-4967-8173-294DDF96A67D}" dt="2023-10-24T20:10:55.808" v="1561" actId="1036"/>
        <pc:sldMkLst>
          <pc:docMk/>
          <pc:sldMk cId="4022017145" sldId="301"/>
        </pc:sldMkLst>
        <pc:spChg chg="mod">
          <ac:chgData name="ANNALAURA NOCENTINI" userId="9810032a-29b7-4f8d-900a-d725e60b60a6" providerId="ADAL" clId="{BB89911D-71AD-4967-8173-294DDF96A67D}" dt="2023-10-24T20:10:46.226" v="1560" actId="26606"/>
          <ac:spMkLst>
            <pc:docMk/>
            <pc:sldMk cId="4022017145" sldId="301"/>
            <ac:spMk id="3" creationId="{00000000-0000-0000-0000-000000000000}"/>
          </ac:spMkLst>
        </pc:spChg>
        <pc:spChg chg="add">
          <ac:chgData name="ANNALAURA NOCENTINI" userId="9810032a-29b7-4f8d-900a-d725e60b60a6" providerId="ADAL" clId="{BB89911D-71AD-4967-8173-294DDF96A67D}" dt="2023-10-24T20:10:46.226" v="1560" actId="26606"/>
          <ac:spMkLst>
            <pc:docMk/>
            <pc:sldMk cId="4022017145" sldId="301"/>
            <ac:spMk id="12" creationId="{0DCF8BF8-1714-494F-B2A6-D7A356A0E707}"/>
          </ac:spMkLst>
        </pc:spChg>
        <pc:spChg chg="add">
          <ac:chgData name="ANNALAURA NOCENTINI" userId="9810032a-29b7-4f8d-900a-d725e60b60a6" providerId="ADAL" clId="{BB89911D-71AD-4967-8173-294DDF96A67D}" dt="2023-10-24T20:10:46.226" v="1560" actId="26606"/>
          <ac:spMkLst>
            <pc:docMk/>
            <pc:sldMk cId="4022017145" sldId="301"/>
            <ac:spMk id="14" creationId="{CE3C5560-7A9C-489F-9148-18C5E1D0F0B2}"/>
          </ac:spMkLst>
        </pc:spChg>
        <pc:spChg chg="add">
          <ac:chgData name="ANNALAURA NOCENTINI" userId="9810032a-29b7-4f8d-900a-d725e60b60a6" providerId="ADAL" clId="{BB89911D-71AD-4967-8173-294DDF96A67D}" dt="2023-10-24T20:10:46.226" v="1560" actId="26606"/>
          <ac:spMkLst>
            <pc:docMk/>
            <pc:sldMk cId="4022017145" sldId="301"/>
            <ac:spMk id="16" creationId="{AEA7509D-F04F-40CB-A0B3-EEF16499CC9F}"/>
          </ac:spMkLst>
        </pc:spChg>
        <pc:spChg chg="add">
          <ac:chgData name="ANNALAURA NOCENTINI" userId="9810032a-29b7-4f8d-900a-d725e60b60a6" providerId="ADAL" clId="{BB89911D-71AD-4967-8173-294DDF96A67D}" dt="2023-10-24T20:10:46.226" v="1560" actId="26606"/>
          <ac:spMkLst>
            <pc:docMk/>
            <pc:sldMk cId="4022017145" sldId="301"/>
            <ac:spMk id="18" creationId="{C5CB530E-515E-412C-9DF1-5F8FFBD6F383}"/>
          </ac:spMkLst>
        </pc:spChg>
        <pc:spChg chg="add">
          <ac:chgData name="ANNALAURA NOCENTINI" userId="9810032a-29b7-4f8d-900a-d725e60b60a6" providerId="ADAL" clId="{BB89911D-71AD-4967-8173-294DDF96A67D}" dt="2023-10-24T20:10:46.226" v="1560" actId="26606"/>
          <ac:spMkLst>
            <pc:docMk/>
            <pc:sldMk cId="4022017145" sldId="301"/>
            <ac:spMk id="20" creationId="{712D4376-A578-4FF1-94FC-245E7A6A489F}"/>
          </ac:spMkLst>
        </pc:spChg>
        <pc:picChg chg="mod ord">
          <ac:chgData name="ANNALAURA NOCENTINI" userId="9810032a-29b7-4f8d-900a-d725e60b60a6" providerId="ADAL" clId="{BB89911D-71AD-4967-8173-294DDF96A67D}" dt="2023-10-24T20:10:46.226" v="1560" actId="26606"/>
          <ac:picMkLst>
            <pc:docMk/>
            <pc:sldMk cId="4022017145" sldId="301"/>
            <ac:picMk id="4" creationId="{00000000-0000-0000-0000-000000000000}"/>
          </ac:picMkLst>
        </pc:picChg>
        <pc:picChg chg="mod">
          <ac:chgData name="ANNALAURA NOCENTINI" userId="9810032a-29b7-4f8d-900a-d725e60b60a6" providerId="ADAL" clId="{BB89911D-71AD-4967-8173-294DDF96A67D}" dt="2023-10-24T20:10:55.808" v="1561" actId="1036"/>
          <ac:picMkLst>
            <pc:docMk/>
            <pc:sldMk cId="4022017145" sldId="301"/>
            <ac:picMk id="5" creationId="{00000000-0000-0000-0000-000000000000}"/>
          </ac:picMkLst>
        </pc:picChg>
        <pc:picChg chg="mod">
          <ac:chgData name="ANNALAURA NOCENTINI" userId="9810032a-29b7-4f8d-900a-d725e60b60a6" providerId="ADAL" clId="{BB89911D-71AD-4967-8173-294DDF96A67D}" dt="2023-10-24T20:10:46.226" v="1560" actId="26606"/>
          <ac:picMkLst>
            <pc:docMk/>
            <pc:sldMk cId="4022017145" sldId="301"/>
            <ac:picMk id="6" creationId="{00000000-0000-0000-0000-000000000000}"/>
          </ac:picMkLst>
        </pc:picChg>
        <pc:picChg chg="mod">
          <ac:chgData name="ANNALAURA NOCENTINI" userId="9810032a-29b7-4f8d-900a-d725e60b60a6" providerId="ADAL" clId="{BB89911D-71AD-4967-8173-294DDF96A67D}" dt="2023-10-24T20:10:46.226" v="1560" actId="26606"/>
          <ac:picMkLst>
            <pc:docMk/>
            <pc:sldMk cId="4022017145" sldId="301"/>
            <ac:picMk id="7" creationId="{00000000-0000-0000-0000-000000000000}"/>
          </ac:picMkLst>
        </pc:picChg>
        <pc:cxnChg chg="add">
          <ac:chgData name="ANNALAURA NOCENTINI" userId="9810032a-29b7-4f8d-900a-d725e60b60a6" providerId="ADAL" clId="{BB89911D-71AD-4967-8173-294DDF96A67D}" dt="2023-10-24T20:10:46.226" v="1560" actId="26606"/>
          <ac:cxnSpMkLst>
            <pc:docMk/>
            <pc:sldMk cId="4022017145" sldId="301"/>
            <ac:cxnSpMk id="22" creationId="{56020367-4FD5-4596-8E10-C5F095CD8DBF}"/>
          </ac:cxnSpMkLst>
        </pc:cxnChg>
      </pc:sldChg>
      <pc:sldChg chg="modSp mod">
        <pc:chgData name="ANNALAURA NOCENTINI" userId="9810032a-29b7-4f8d-900a-d725e60b60a6" providerId="ADAL" clId="{BB89911D-71AD-4967-8173-294DDF96A67D}" dt="2023-10-25T09:01:00.530" v="2922" actId="115"/>
        <pc:sldMkLst>
          <pc:docMk/>
          <pc:sldMk cId="0" sldId="470"/>
        </pc:sldMkLst>
        <pc:spChg chg="mod">
          <ac:chgData name="ANNALAURA NOCENTINI" userId="9810032a-29b7-4f8d-900a-d725e60b60a6" providerId="ADAL" clId="{BB89911D-71AD-4967-8173-294DDF96A67D}" dt="2023-10-25T09:01:00.530" v="2922" actId="115"/>
          <ac:spMkLst>
            <pc:docMk/>
            <pc:sldMk cId="0" sldId="470"/>
            <ac:spMk id="4" creationId="{8C490196-75FA-4C52-39B6-BAFA6F5EC4FA}"/>
          </ac:spMkLst>
        </pc:spChg>
      </pc:sldChg>
      <pc:sldChg chg="del">
        <pc:chgData name="ANNALAURA NOCENTINI" userId="9810032a-29b7-4f8d-900a-d725e60b60a6" providerId="ADAL" clId="{BB89911D-71AD-4967-8173-294DDF96A67D}" dt="2023-10-24T09:59:32.611" v="47" actId="47"/>
        <pc:sldMkLst>
          <pc:docMk/>
          <pc:sldMk cId="0" sldId="491"/>
        </pc:sldMkLst>
      </pc:sldChg>
      <pc:sldChg chg="del">
        <pc:chgData name="ANNALAURA NOCENTINI" userId="9810032a-29b7-4f8d-900a-d725e60b60a6" providerId="ADAL" clId="{BB89911D-71AD-4967-8173-294DDF96A67D}" dt="2023-10-24T18:46:49.595" v="1204" actId="47"/>
        <pc:sldMkLst>
          <pc:docMk/>
          <pc:sldMk cId="0" sldId="514"/>
        </pc:sldMkLst>
      </pc:sldChg>
      <pc:sldChg chg="del">
        <pc:chgData name="ANNALAURA NOCENTINI" userId="9810032a-29b7-4f8d-900a-d725e60b60a6" providerId="ADAL" clId="{BB89911D-71AD-4967-8173-294DDF96A67D}" dt="2023-10-24T14:53:57.863" v="503" actId="47"/>
        <pc:sldMkLst>
          <pc:docMk/>
          <pc:sldMk cId="1609674039" sldId="802"/>
        </pc:sldMkLst>
      </pc:sldChg>
      <pc:sldChg chg="del">
        <pc:chgData name="ANNALAURA NOCENTINI" userId="9810032a-29b7-4f8d-900a-d725e60b60a6" providerId="ADAL" clId="{BB89911D-71AD-4967-8173-294DDF96A67D}" dt="2023-10-24T20:10:24.830" v="1557" actId="47"/>
        <pc:sldMkLst>
          <pc:docMk/>
          <pc:sldMk cId="1900043279" sldId="848"/>
        </pc:sldMkLst>
      </pc:sldChg>
      <pc:sldChg chg="delSp mod">
        <pc:chgData name="ANNALAURA NOCENTINI" userId="9810032a-29b7-4f8d-900a-d725e60b60a6" providerId="ADAL" clId="{BB89911D-71AD-4967-8173-294DDF96A67D}" dt="2023-10-25T09:03:40.251" v="2924" actId="21"/>
        <pc:sldMkLst>
          <pc:docMk/>
          <pc:sldMk cId="852338421" sldId="923"/>
        </pc:sldMkLst>
        <pc:spChg chg="del">
          <ac:chgData name="ANNALAURA NOCENTINI" userId="9810032a-29b7-4f8d-900a-d725e60b60a6" providerId="ADAL" clId="{BB89911D-71AD-4967-8173-294DDF96A67D}" dt="2023-10-25T09:03:40.251" v="2924" actId="21"/>
          <ac:spMkLst>
            <pc:docMk/>
            <pc:sldMk cId="852338421" sldId="923"/>
            <ac:spMk id="12" creationId="{6AF7D759-E3C9-4879-94A7-123495D8A857}"/>
          </ac:spMkLst>
        </pc:spChg>
      </pc:sldChg>
      <pc:sldChg chg="del">
        <pc:chgData name="ANNALAURA NOCENTINI" userId="9810032a-29b7-4f8d-900a-d725e60b60a6" providerId="ADAL" clId="{BB89911D-71AD-4967-8173-294DDF96A67D}" dt="2023-10-25T09:03:25.228" v="2923" actId="47"/>
        <pc:sldMkLst>
          <pc:docMk/>
          <pc:sldMk cId="1652759323" sldId="924"/>
        </pc:sldMkLst>
      </pc:sldChg>
      <pc:sldChg chg="addSp modSp mod">
        <pc:chgData name="ANNALAURA NOCENTINI" userId="9810032a-29b7-4f8d-900a-d725e60b60a6" providerId="ADAL" clId="{BB89911D-71AD-4967-8173-294DDF96A67D}" dt="2023-10-25T09:04:04.633" v="2974" actId="1076"/>
        <pc:sldMkLst>
          <pc:docMk/>
          <pc:sldMk cId="1587876248" sldId="925"/>
        </pc:sldMkLst>
        <pc:spChg chg="mod">
          <ac:chgData name="ANNALAURA NOCENTINI" userId="9810032a-29b7-4f8d-900a-d725e60b60a6" providerId="ADAL" clId="{BB89911D-71AD-4967-8173-294DDF96A67D}" dt="2023-10-25T09:04:01.224" v="2973" actId="1036"/>
          <ac:spMkLst>
            <pc:docMk/>
            <pc:sldMk cId="1587876248" sldId="925"/>
            <ac:spMk id="3" creationId="{BA6711EF-4D13-49EC-BE06-878DD9DCBFB2}"/>
          </ac:spMkLst>
        </pc:spChg>
        <pc:spChg chg="mod">
          <ac:chgData name="ANNALAURA NOCENTINI" userId="9810032a-29b7-4f8d-900a-d725e60b60a6" providerId="ADAL" clId="{BB89911D-71AD-4967-8173-294DDF96A67D}" dt="2023-10-25T09:04:01.224" v="2973" actId="1036"/>
          <ac:spMkLst>
            <pc:docMk/>
            <pc:sldMk cId="1587876248" sldId="925"/>
            <ac:spMk id="4" creationId="{859F9D2D-D477-4AC0-BDF6-FC1DC786FCED}"/>
          </ac:spMkLst>
        </pc:spChg>
        <pc:spChg chg="add mod">
          <ac:chgData name="ANNALAURA NOCENTINI" userId="9810032a-29b7-4f8d-900a-d725e60b60a6" providerId="ADAL" clId="{BB89911D-71AD-4967-8173-294DDF96A67D}" dt="2023-10-25T09:04:04.633" v="2974" actId="1076"/>
          <ac:spMkLst>
            <pc:docMk/>
            <pc:sldMk cId="1587876248" sldId="925"/>
            <ac:spMk id="6" creationId="{CF70F9A2-E1FB-2B56-1BCB-C4A1C502D6AB}"/>
          </ac:spMkLst>
        </pc:spChg>
        <pc:spChg chg="mod">
          <ac:chgData name="ANNALAURA NOCENTINI" userId="9810032a-29b7-4f8d-900a-d725e60b60a6" providerId="ADAL" clId="{BB89911D-71AD-4967-8173-294DDF96A67D}" dt="2023-10-25T09:03:51.593" v="2928" actId="20577"/>
          <ac:spMkLst>
            <pc:docMk/>
            <pc:sldMk cId="1587876248" sldId="925"/>
            <ac:spMk id="7" creationId="{AC29C642-B581-4D53-83F6-18BBDF23F4E1}"/>
          </ac:spMkLst>
        </pc:spChg>
      </pc:sldChg>
      <pc:sldChg chg="modSp mod">
        <pc:chgData name="ANNALAURA NOCENTINI" userId="9810032a-29b7-4f8d-900a-d725e60b60a6" providerId="ADAL" clId="{BB89911D-71AD-4967-8173-294DDF96A67D}" dt="2023-10-24T20:08:02.459" v="1540" actId="1037"/>
        <pc:sldMkLst>
          <pc:docMk/>
          <pc:sldMk cId="1094453321" sldId="929"/>
        </pc:sldMkLst>
        <pc:spChg chg="mod">
          <ac:chgData name="ANNALAURA NOCENTINI" userId="9810032a-29b7-4f8d-900a-d725e60b60a6" providerId="ADAL" clId="{BB89911D-71AD-4967-8173-294DDF96A67D}" dt="2023-10-24T20:07:44.733" v="1526" actId="20577"/>
          <ac:spMkLst>
            <pc:docMk/>
            <pc:sldMk cId="1094453321" sldId="929"/>
            <ac:spMk id="4" creationId="{36DFAACF-242F-5245-0434-FE0FC1E20FFC}"/>
          </ac:spMkLst>
        </pc:spChg>
        <pc:spChg chg="mod">
          <ac:chgData name="ANNALAURA NOCENTINI" userId="9810032a-29b7-4f8d-900a-d725e60b60a6" providerId="ADAL" clId="{BB89911D-71AD-4967-8173-294DDF96A67D}" dt="2023-10-24T20:08:02.459" v="1540" actId="1037"/>
          <ac:spMkLst>
            <pc:docMk/>
            <pc:sldMk cId="1094453321" sldId="929"/>
            <ac:spMk id="10" creationId="{FD3CB245-5920-796E-E0C4-6C1408DF8F3D}"/>
          </ac:spMkLst>
        </pc:spChg>
      </pc:sldChg>
      <pc:sldChg chg="addSp delSp modSp mod setBg modClrScheme chgLayout">
        <pc:chgData name="ANNALAURA NOCENTINI" userId="9810032a-29b7-4f8d-900a-d725e60b60a6" providerId="ADAL" clId="{BB89911D-71AD-4967-8173-294DDF96A67D}" dt="2023-10-25T06:58:23.826" v="1988" actId="255"/>
        <pc:sldMkLst>
          <pc:docMk/>
          <pc:sldMk cId="2869158321" sldId="930"/>
        </pc:sldMkLst>
        <pc:spChg chg="add mod ord">
          <ac:chgData name="ANNALAURA NOCENTINI" userId="9810032a-29b7-4f8d-900a-d725e60b60a6" providerId="ADAL" clId="{BB89911D-71AD-4967-8173-294DDF96A67D}" dt="2023-10-25T06:58:23.826" v="1988" actId="255"/>
          <ac:spMkLst>
            <pc:docMk/>
            <pc:sldMk cId="2869158321" sldId="930"/>
            <ac:spMk id="2" creationId="{D478472A-3918-2634-84DC-6AD9D57CF26C}"/>
          </ac:spMkLst>
        </pc:spChg>
        <pc:spChg chg="mod ord">
          <ac:chgData name="ANNALAURA NOCENTINI" userId="9810032a-29b7-4f8d-900a-d725e60b60a6" providerId="ADAL" clId="{BB89911D-71AD-4967-8173-294DDF96A67D}" dt="2023-10-25T06:58:11.793" v="1974" actId="20577"/>
          <ac:spMkLst>
            <pc:docMk/>
            <pc:sldMk cId="2869158321" sldId="930"/>
            <ac:spMk id="4" creationId="{7F346C10-9825-C251-8EC3-7EF679285987}"/>
          </ac:spMkLst>
        </pc:spChg>
        <pc:spChg chg="del mod ord">
          <ac:chgData name="ANNALAURA NOCENTINI" userId="9810032a-29b7-4f8d-900a-d725e60b60a6" providerId="ADAL" clId="{BB89911D-71AD-4967-8173-294DDF96A67D}" dt="2023-10-25T06:57:46.301" v="1938" actId="700"/>
          <ac:spMkLst>
            <pc:docMk/>
            <pc:sldMk cId="2869158321" sldId="930"/>
            <ac:spMk id="5" creationId="{FDE18FDF-C07D-36C5-8832-98F17C9BA5F2}"/>
          </ac:spMkLst>
        </pc:spChg>
        <pc:spChg chg="add">
          <ac:chgData name="ANNALAURA NOCENTINI" userId="9810032a-29b7-4f8d-900a-d725e60b60a6" providerId="ADAL" clId="{BB89911D-71AD-4967-8173-294DDF96A67D}" dt="2023-10-25T06:57:58.618" v="1939" actId="26606"/>
          <ac:spMkLst>
            <pc:docMk/>
            <pc:sldMk cId="2869158321" sldId="930"/>
            <ac:spMk id="11" creationId="{A93898FF-D987-4B0E-BFB4-85F5EB356D4D}"/>
          </ac:spMkLst>
        </pc:spChg>
        <pc:spChg chg="add">
          <ac:chgData name="ANNALAURA NOCENTINI" userId="9810032a-29b7-4f8d-900a-d725e60b60a6" providerId="ADAL" clId="{BB89911D-71AD-4967-8173-294DDF96A67D}" dt="2023-10-25T06:57:58.618" v="1939" actId="26606"/>
          <ac:spMkLst>
            <pc:docMk/>
            <pc:sldMk cId="2869158321" sldId="930"/>
            <ac:spMk id="13" creationId="{FEB84055-029C-4E86-8844-D05D96C024BC}"/>
          </ac:spMkLst>
        </pc:spChg>
        <pc:spChg chg="add">
          <ac:chgData name="ANNALAURA NOCENTINI" userId="9810032a-29b7-4f8d-900a-d725e60b60a6" providerId="ADAL" clId="{BB89911D-71AD-4967-8173-294DDF96A67D}" dt="2023-10-25T06:57:58.618" v="1939" actId="26606"/>
          <ac:spMkLst>
            <pc:docMk/>
            <pc:sldMk cId="2869158321" sldId="930"/>
            <ac:spMk id="17" creationId="{799037F2-4CAF-446B-90DB-1480B247AA69}"/>
          </ac:spMkLst>
        </pc:spChg>
        <pc:spChg chg="add">
          <ac:chgData name="ANNALAURA NOCENTINI" userId="9810032a-29b7-4f8d-900a-d725e60b60a6" providerId="ADAL" clId="{BB89911D-71AD-4967-8173-294DDF96A67D}" dt="2023-10-25T06:57:58.618" v="1939" actId="26606"/>
          <ac:spMkLst>
            <pc:docMk/>
            <pc:sldMk cId="2869158321" sldId="930"/>
            <ac:spMk id="19" creationId="{7128589C-AF3D-49CF-BD92-C1D1D2F5387F}"/>
          </ac:spMkLst>
        </pc:spChg>
        <pc:picChg chg="add">
          <ac:chgData name="ANNALAURA NOCENTINI" userId="9810032a-29b7-4f8d-900a-d725e60b60a6" providerId="ADAL" clId="{BB89911D-71AD-4967-8173-294DDF96A67D}" dt="2023-10-25T06:57:58.618" v="1939" actId="26606"/>
          <ac:picMkLst>
            <pc:docMk/>
            <pc:sldMk cId="2869158321" sldId="930"/>
            <ac:picMk id="15" creationId="{8A2842C0-6210-4FDB-B1FF-C14C927377FB}"/>
          </ac:picMkLst>
        </pc:picChg>
      </pc:sldChg>
      <pc:sldChg chg="addSp delSp modSp del mod ord setBg modClrScheme chgLayout modNotesTx">
        <pc:chgData name="ANNALAURA NOCENTINI" userId="9810032a-29b7-4f8d-900a-d725e60b60a6" providerId="ADAL" clId="{BB89911D-71AD-4967-8173-294DDF96A67D}" dt="2023-10-25T08:15:43.455" v="2243" actId="47"/>
        <pc:sldMkLst>
          <pc:docMk/>
          <pc:sldMk cId="730851937" sldId="931"/>
        </pc:sldMkLst>
        <pc:spChg chg="del mod ord">
          <ac:chgData name="ANNALAURA NOCENTINI" userId="9810032a-29b7-4f8d-900a-d725e60b60a6" providerId="ADAL" clId="{BB89911D-71AD-4967-8173-294DDF96A67D}" dt="2023-10-24T16:57:58.647" v="1075" actId="700"/>
          <ac:spMkLst>
            <pc:docMk/>
            <pc:sldMk cId="730851937" sldId="931"/>
            <ac:spMk id="2" creationId="{86EBA437-6C3B-72AB-CB67-106CD6E13185}"/>
          </ac:spMkLst>
        </pc:spChg>
        <pc:spChg chg="del mod ord">
          <ac:chgData name="ANNALAURA NOCENTINI" userId="9810032a-29b7-4f8d-900a-d725e60b60a6" providerId="ADAL" clId="{BB89911D-71AD-4967-8173-294DDF96A67D}" dt="2023-10-24T16:57:58.647" v="1075" actId="700"/>
          <ac:spMkLst>
            <pc:docMk/>
            <pc:sldMk cId="730851937" sldId="931"/>
            <ac:spMk id="3" creationId="{1AE76830-0B32-E07D-7309-7C6BB564099C}"/>
          </ac:spMkLst>
        </pc:spChg>
        <pc:spChg chg="add mod ord">
          <ac:chgData name="ANNALAURA NOCENTINI" userId="9810032a-29b7-4f8d-900a-d725e60b60a6" providerId="ADAL" clId="{BB89911D-71AD-4967-8173-294DDF96A67D}" dt="2023-10-24T20:08:26.462" v="1542" actId="1076"/>
          <ac:spMkLst>
            <pc:docMk/>
            <pc:sldMk cId="730851937" sldId="931"/>
            <ac:spMk id="6" creationId="{28D7CE55-FC51-B760-0121-276383F29EF1}"/>
          </ac:spMkLst>
        </pc:spChg>
        <pc:spChg chg="add mod ord">
          <ac:chgData name="ANNALAURA NOCENTINI" userId="9810032a-29b7-4f8d-900a-d725e60b60a6" providerId="ADAL" clId="{BB89911D-71AD-4967-8173-294DDF96A67D}" dt="2023-10-25T04:06:28.201" v="1592" actId="20577"/>
          <ac:spMkLst>
            <pc:docMk/>
            <pc:sldMk cId="730851937" sldId="931"/>
            <ac:spMk id="7" creationId="{A019F72A-B3E7-883C-C770-ED3E8528679C}"/>
          </ac:spMkLst>
        </pc:spChg>
        <pc:spChg chg="add del">
          <ac:chgData name="ANNALAURA NOCENTINI" userId="9810032a-29b7-4f8d-900a-d725e60b60a6" providerId="ADAL" clId="{BB89911D-71AD-4967-8173-294DDF96A67D}" dt="2023-10-24T19:00:12.658" v="1318" actId="26606"/>
          <ac:spMkLst>
            <pc:docMk/>
            <pc:sldMk cId="730851937" sldId="931"/>
            <ac:spMk id="14" creationId="{45D37F4E-DDB4-456B-97E0-9937730A039F}"/>
          </ac:spMkLst>
        </pc:spChg>
        <pc:spChg chg="add del">
          <ac:chgData name="ANNALAURA NOCENTINI" userId="9810032a-29b7-4f8d-900a-d725e60b60a6" providerId="ADAL" clId="{BB89911D-71AD-4967-8173-294DDF96A67D}" dt="2023-10-24T19:00:12.658" v="1318" actId="26606"/>
          <ac:spMkLst>
            <pc:docMk/>
            <pc:sldMk cId="730851937" sldId="931"/>
            <ac:spMk id="16" creationId="{B2DD41CD-8F47-4F56-AD12-4E2FF7696987}"/>
          </ac:spMkLst>
        </pc:spChg>
        <pc:picChg chg="add mod ord">
          <ac:chgData name="ANNALAURA NOCENTINI" userId="9810032a-29b7-4f8d-900a-d725e60b60a6" providerId="ADAL" clId="{BB89911D-71AD-4967-8173-294DDF96A67D}" dt="2023-10-24T20:08:15.538" v="1541" actId="1076"/>
          <ac:picMkLst>
            <pc:docMk/>
            <pc:sldMk cId="730851937" sldId="931"/>
            <ac:picMk id="9" creationId="{CE0F3B83-1610-28EB-EFD5-EBF1CAC93D4D}"/>
          </ac:picMkLst>
        </pc:picChg>
      </pc:sldChg>
      <pc:sldChg chg="addSp modSp mod">
        <pc:chgData name="ANNALAURA NOCENTINI" userId="9810032a-29b7-4f8d-900a-d725e60b60a6" providerId="ADAL" clId="{BB89911D-71AD-4967-8173-294DDF96A67D}" dt="2023-10-25T08:52:51.587" v="2842" actId="20577"/>
        <pc:sldMkLst>
          <pc:docMk/>
          <pc:sldMk cId="2508678304" sldId="932"/>
        </pc:sldMkLst>
        <pc:spChg chg="mod">
          <ac:chgData name="ANNALAURA NOCENTINI" userId="9810032a-29b7-4f8d-900a-d725e60b60a6" providerId="ADAL" clId="{BB89911D-71AD-4967-8173-294DDF96A67D}" dt="2023-10-24T17:00:02.732" v="1109" actId="20577"/>
          <ac:spMkLst>
            <pc:docMk/>
            <pc:sldMk cId="2508678304" sldId="932"/>
            <ac:spMk id="2" creationId="{F4F4EB03-8FC8-8C50-F3CA-CEB71AC9C264}"/>
          </ac:spMkLst>
        </pc:spChg>
        <pc:spChg chg="mod">
          <ac:chgData name="ANNALAURA NOCENTINI" userId="9810032a-29b7-4f8d-900a-d725e60b60a6" providerId="ADAL" clId="{BB89911D-71AD-4967-8173-294DDF96A67D}" dt="2023-10-25T04:28:53.650" v="1801" actId="14100"/>
          <ac:spMkLst>
            <pc:docMk/>
            <pc:sldMk cId="2508678304" sldId="932"/>
            <ac:spMk id="3" creationId="{5DAE0135-797C-8DF7-36FE-235CFFA51C52}"/>
          </ac:spMkLst>
        </pc:spChg>
        <pc:spChg chg="add mod">
          <ac:chgData name="ANNALAURA NOCENTINI" userId="9810032a-29b7-4f8d-900a-d725e60b60a6" providerId="ADAL" clId="{BB89911D-71AD-4967-8173-294DDF96A67D}" dt="2023-10-25T08:52:51.587" v="2842" actId="20577"/>
          <ac:spMkLst>
            <pc:docMk/>
            <pc:sldMk cId="2508678304" sldId="932"/>
            <ac:spMk id="5" creationId="{006BF4DC-24B9-6CAF-6C0F-81DD216236F8}"/>
          </ac:spMkLst>
        </pc:spChg>
      </pc:sldChg>
      <pc:sldChg chg="addSp modSp mod modNotesTx">
        <pc:chgData name="ANNALAURA NOCENTINI" userId="9810032a-29b7-4f8d-900a-d725e60b60a6" providerId="ADAL" clId="{BB89911D-71AD-4967-8173-294DDF96A67D}" dt="2023-10-25T08:23:37.507" v="2248" actId="20577"/>
        <pc:sldMkLst>
          <pc:docMk/>
          <pc:sldMk cId="3168600506" sldId="933"/>
        </pc:sldMkLst>
        <pc:spChg chg="add mod">
          <ac:chgData name="ANNALAURA NOCENTINI" userId="9810032a-29b7-4f8d-900a-d725e60b60a6" providerId="ADAL" clId="{BB89911D-71AD-4967-8173-294DDF96A67D}" dt="2023-10-25T08:23:37.507" v="2248" actId="20577"/>
          <ac:spMkLst>
            <pc:docMk/>
            <pc:sldMk cId="3168600506" sldId="933"/>
            <ac:spMk id="3" creationId="{AEC75B3E-AB28-59F8-2D78-714534DDFFFF}"/>
          </ac:spMkLst>
        </pc:spChg>
        <pc:spChg chg="mod">
          <ac:chgData name="ANNALAURA NOCENTINI" userId="9810032a-29b7-4f8d-900a-d725e60b60a6" providerId="ADAL" clId="{BB89911D-71AD-4967-8173-294DDF96A67D}" dt="2023-10-24T20:11:31.169" v="1568" actId="14100"/>
          <ac:spMkLst>
            <pc:docMk/>
            <pc:sldMk cId="3168600506" sldId="933"/>
            <ac:spMk id="4" creationId="{F429A37D-38EE-BE7B-4D89-ED82A2348F0B}"/>
          </ac:spMkLst>
        </pc:spChg>
        <pc:spChg chg="mod">
          <ac:chgData name="ANNALAURA NOCENTINI" userId="9810032a-29b7-4f8d-900a-d725e60b60a6" providerId="ADAL" clId="{BB89911D-71AD-4967-8173-294DDF96A67D}" dt="2023-10-24T17:04:01.526" v="1164" actId="1076"/>
          <ac:spMkLst>
            <pc:docMk/>
            <pc:sldMk cId="3168600506" sldId="933"/>
            <ac:spMk id="5" creationId="{1E67C1E8-870F-BE3D-C7B9-C7AC4DBD23A9}"/>
          </ac:spMkLst>
        </pc:spChg>
        <pc:spChg chg="add mod">
          <ac:chgData name="ANNALAURA NOCENTINI" userId="9810032a-29b7-4f8d-900a-d725e60b60a6" providerId="ADAL" clId="{BB89911D-71AD-4967-8173-294DDF96A67D}" dt="2023-10-25T04:40:39.598" v="1908" actId="255"/>
          <ac:spMkLst>
            <pc:docMk/>
            <pc:sldMk cId="3168600506" sldId="933"/>
            <ac:spMk id="6" creationId="{65BF618F-1CE9-AB10-291C-A3E849CF6D24}"/>
          </ac:spMkLst>
        </pc:spChg>
      </pc:sldChg>
      <pc:sldChg chg="del">
        <pc:chgData name="ANNALAURA NOCENTINI" userId="9810032a-29b7-4f8d-900a-d725e60b60a6" providerId="ADAL" clId="{BB89911D-71AD-4967-8173-294DDF96A67D}" dt="2023-10-24T11:15:21.223" v="149" actId="47"/>
        <pc:sldMkLst>
          <pc:docMk/>
          <pc:sldMk cId="3505535473" sldId="935"/>
        </pc:sldMkLst>
      </pc:sldChg>
      <pc:sldChg chg="del">
        <pc:chgData name="ANNALAURA NOCENTINI" userId="9810032a-29b7-4f8d-900a-d725e60b60a6" providerId="ADAL" clId="{BB89911D-71AD-4967-8173-294DDF96A67D}" dt="2023-10-24T10:43:06.826" v="51" actId="47"/>
        <pc:sldMkLst>
          <pc:docMk/>
          <pc:sldMk cId="3674752947" sldId="936"/>
        </pc:sldMkLst>
      </pc:sldChg>
      <pc:sldChg chg="modSp mod">
        <pc:chgData name="ANNALAURA NOCENTINI" userId="9810032a-29b7-4f8d-900a-d725e60b60a6" providerId="ADAL" clId="{BB89911D-71AD-4967-8173-294DDF96A67D}" dt="2023-10-25T09:07:02.247" v="2976" actId="1076"/>
        <pc:sldMkLst>
          <pc:docMk/>
          <pc:sldMk cId="1520966717" sldId="938"/>
        </pc:sldMkLst>
        <pc:spChg chg="mod">
          <ac:chgData name="ANNALAURA NOCENTINI" userId="9810032a-29b7-4f8d-900a-d725e60b60a6" providerId="ADAL" clId="{BB89911D-71AD-4967-8173-294DDF96A67D}" dt="2023-10-25T09:07:02.247" v="2976" actId="1076"/>
          <ac:spMkLst>
            <pc:docMk/>
            <pc:sldMk cId="1520966717" sldId="938"/>
            <ac:spMk id="5" creationId="{715BE400-ABF5-B5FC-D6A8-FB95BCD59455}"/>
          </ac:spMkLst>
        </pc:spChg>
      </pc:sldChg>
      <pc:sldChg chg="del">
        <pc:chgData name="ANNALAURA NOCENTINI" userId="9810032a-29b7-4f8d-900a-d725e60b60a6" providerId="ADAL" clId="{BB89911D-71AD-4967-8173-294DDF96A67D}" dt="2023-10-24T20:07:22.920" v="1506" actId="47"/>
        <pc:sldMkLst>
          <pc:docMk/>
          <pc:sldMk cId="1483905134" sldId="939"/>
        </pc:sldMkLst>
      </pc:sldChg>
      <pc:sldChg chg="addSp modSp mod">
        <pc:chgData name="ANNALAURA NOCENTINI" userId="9810032a-29b7-4f8d-900a-d725e60b60a6" providerId="ADAL" clId="{BB89911D-71AD-4967-8173-294DDF96A67D}" dt="2023-10-25T08:06:54.474" v="2241" actId="1076"/>
        <pc:sldMkLst>
          <pc:docMk/>
          <pc:sldMk cId="696348054" sldId="940"/>
        </pc:sldMkLst>
        <pc:spChg chg="add mod">
          <ac:chgData name="ANNALAURA NOCENTINI" userId="9810032a-29b7-4f8d-900a-d725e60b60a6" providerId="ADAL" clId="{BB89911D-71AD-4967-8173-294DDF96A67D}" dt="2023-10-25T08:06:54.474" v="2241" actId="1076"/>
          <ac:spMkLst>
            <pc:docMk/>
            <pc:sldMk cId="696348054" sldId="940"/>
            <ac:spMk id="2" creationId="{5BBD550E-2C14-4033-BDBF-913B3418B0AA}"/>
          </ac:spMkLst>
        </pc:spChg>
        <pc:picChg chg="mod">
          <ac:chgData name="ANNALAURA NOCENTINI" userId="9810032a-29b7-4f8d-900a-d725e60b60a6" providerId="ADAL" clId="{BB89911D-71AD-4967-8173-294DDF96A67D}" dt="2023-10-25T08:04:04.671" v="2080" actId="14100"/>
          <ac:picMkLst>
            <pc:docMk/>
            <pc:sldMk cId="696348054" sldId="940"/>
            <ac:picMk id="2050" creationId="{BADA1424-2365-5AF5-4928-CCF859F7C716}"/>
          </ac:picMkLst>
        </pc:picChg>
      </pc:sldChg>
      <pc:sldChg chg="modSp">
        <pc:chgData name="ANNALAURA NOCENTINI" userId="9810032a-29b7-4f8d-900a-d725e60b60a6" providerId="ADAL" clId="{BB89911D-71AD-4967-8173-294DDF96A67D}" dt="2023-10-25T08:03:55.028" v="2079" actId="14100"/>
        <pc:sldMkLst>
          <pc:docMk/>
          <pc:sldMk cId="427987575" sldId="941"/>
        </pc:sldMkLst>
        <pc:picChg chg="mod">
          <ac:chgData name="ANNALAURA NOCENTINI" userId="9810032a-29b7-4f8d-900a-d725e60b60a6" providerId="ADAL" clId="{BB89911D-71AD-4967-8173-294DDF96A67D}" dt="2023-10-25T08:03:55.028" v="2079" actId="14100"/>
          <ac:picMkLst>
            <pc:docMk/>
            <pc:sldMk cId="427987575" sldId="941"/>
            <ac:picMk id="3074" creationId="{C6D6DECC-DD87-669F-7C08-B25039CA16F1}"/>
          </ac:picMkLst>
        </pc:picChg>
      </pc:sldChg>
      <pc:sldChg chg="modSp mod modNotesTx">
        <pc:chgData name="ANNALAURA NOCENTINI" userId="9810032a-29b7-4f8d-900a-d725e60b60a6" providerId="ADAL" clId="{BB89911D-71AD-4967-8173-294DDF96A67D}" dt="2023-10-25T09:10:09.975" v="2978" actId="207"/>
        <pc:sldMkLst>
          <pc:docMk/>
          <pc:sldMk cId="2036556440" sldId="942"/>
        </pc:sldMkLst>
        <pc:graphicFrameChg chg="mod modGraphic">
          <ac:chgData name="ANNALAURA NOCENTINI" userId="9810032a-29b7-4f8d-900a-d725e60b60a6" providerId="ADAL" clId="{BB89911D-71AD-4967-8173-294DDF96A67D}" dt="2023-10-25T09:10:09.975" v="2978" actId="207"/>
          <ac:graphicFrameMkLst>
            <pc:docMk/>
            <pc:sldMk cId="2036556440" sldId="942"/>
            <ac:graphicFrameMk id="3" creationId="{2C0E4F3C-E9BB-47B9-A642-C5807EF23356}"/>
          </ac:graphicFrameMkLst>
        </pc:graphicFrameChg>
      </pc:sldChg>
      <pc:sldChg chg="del">
        <pc:chgData name="ANNALAURA NOCENTINI" userId="9810032a-29b7-4f8d-900a-d725e60b60a6" providerId="ADAL" clId="{BB89911D-71AD-4967-8173-294DDF96A67D}" dt="2023-10-24T10:43:04.414" v="50" actId="47"/>
        <pc:sldMkLst>
          <pc:docMk/>
          <pc:sldMk cId="2786737597" sldId="948"/>
        </pc:sldMkLst>
      </pc:sldChg>
      <pc:sldChg chg="del">
        <pc:chgData name="ANNALAURA NOCENTINI" userId="9810032a-29b7-4f8d-900a-d725e60b60a6" providerId="ADAL" clId="{BB89911D-71AD-4967-8173-294DDF96A67D}" dt="2023-10-24T10:43:01.846" v="48" actId="47"/>
        <pc:sldMkLst>
          <pc:docMk/>
          <pc:sldMk cId="1039441081" sldId="949"/>
        </pc:sldMkLst>
      </pc:sldChg>
      <pc:sldChg chg="del">
        <pc:chgData name="ANNALAURA NOCENTINI" userId="9810032a-29b7-4f8d-900a-d725e60b60a6" providerId="ADAL" clId="{BB89911D-71AD-4967-8173-294DDF96A67D}" dt="2023-10-24T10:43:03.142" v="49" actId="47"/>
        <pc:sldMkLst>
          <pc:docMk/>
          <pc:sldMk cId="1242410536" sldId="950"/>
        </pc:sldMkLst>
      </pc:sldChg>
      <pc:sldChg chg="addSp delSp modSp new del mod modClrScheme chgLayout modNotesTx">
        <pc:chgData name="ANNALAURA NOCENTINI" userId="9810032a-29b7-4f8d-900a-d725e60b60a6" providerId="ADAL" clId="{BB89911D-71AD-4967-8173-294DDF96A67D}" dt="2023-10-25T08:24:52.081" v="2250" actId="47"/>
        <pc:sldMkLst>
          <pc:docMk/>
          <pc:sldMk cId="2006906137" sldId="951"/>
        </pc:sldMkLst>
        <pc:spChg chg="del mod ord">
          <ac:chgData name="ANNALAURA NOCENTINI" userId="9810032a-29b7-4f8d-900a-d725e60b60a6" providerId="ADAL" clId="{BB89911D-71AD-4967-8173-294DDF96A67D}" dt="2023-10-23T19:32:18.910" v="1" actId="700"/>
          <ac:spMkLst>
            <pc:docMk/>
            <pc:sldMk cId="2006906137" sldId="951"/>
            <ac:spMk id="2" creationId="{F7BBEC69-77DC-7BFD-199F-3CB1EE068C48}"/>
          </ac:spMkLst>
        </pc:spChg>
        <pc:spChg chg="del mod ord">
          <ac:chgData name="ANNALAURA NOCENTINI" userId="9810032a-29b7-4f8d-900a-d725e60b60a6" providerId="ADAL" clId="{BB89911D-71AD-4967-8173-294DDF96A67D}" dt="2023-10-23T19:32:18.910" v="1" actId="700"/>
          <ac:spMkLst>
            <pc:docMk/>
            <pc:sldMk cId="2006906137" sldId="951"/>
            <ac:spMk id="3" creationId="{90018FA1-DD8A-59AA-B1C7-932F06FBDA6A}"/>
          </ac:spMkLst>
        </pc:spChg>
        <pc:spChg chg="add mod ord">
          <ac:chgData name="ANNALAURA NOCENTINI" userId="9810032a-29b7-4f8d-900a-d725e60b60a6" providerId="ADAL" clId="{BB89911D-71AD-4967-8173-294DDF96A67D}" dt="2023-10-24T16:20:16.131" v="1070" actId="20577"/>
          <ac:spMkLst>
            <pc:docMk/>
            <pc:sldMk cId="2006906137" sldId="951"/>
            <ac:spMk id="4" creationId="{9C474283-6FCC-3721-B869-50E76103621B}"/>
          </ac:spMkLst>
        </pc:spChg>
        <pc:spChg chg="add mod ord">
          <ac:chgData name="ANNALAURA NOCENTINI" userId="9810032a-29b7-4f8d-900a-d725e60b60a6" providerId="ADAL" clId="{BB89911D-71AD-4967-8173-294DDF96A67D}" dt="2023-10-24T16:19:24.059" v="1069" actId="27636"/>
          <ac:spMkLst>
            <pc:docMk/>
            <pc:sldMk cId="2006906137" sldId="951"/>
            <ac:spMk id="5" creationId="{438646A2-4A89-0C9F-388C-A9FE4B2267E9}"/>
          </ac:spMkLst>
        </pc:spChg>
      </pc:sldChg>
      <pc:sldChg chg="modSp new del mod ord">
        <pc:chgData name="ANNALAURA NOCENTINI" userId="9810032a-29b7-4f8d-900a-d725e60b60a6" providerId="ADAL" clId="{BB89911D-71AD-4967-8173-294DDF96A67D}" dt="2023-10-25T08:24:49.646" v="2249" actId="47"/>
        <pc:sldMkLst>
          <pc:docMk/>
          <pc:sldMk cId="2669858217" sldId="952"/>
        </pc:sldMkLst>
        <pc:spChg chg="mod">
          <ac:chgData name="ANNALAURA NOCENTINI" userId="9810032a-29b7-4f8d-900a-d725e60b60a6" providerId="ADAL" clId="{BB89911D-71AD-4967-8173-294DDF96A67D}" dt="2023-10-24T19:02:05.481" v="1329" actId="20577"/>
          <ac:spMkLst>
            <pc:docMk/>
            <pc:sldMk cId="2669858217" sldId="952"/>
            <ac:spMk id="2" creationId="{CB373DAF-622A-4116-90BC-24C0800580BA}"/>
          </ac:spMkLst>
        </pc:spChg>
        <pc:spChg chg="mod">
          <ac:chgData name="ANNALAURA NOCENTINI" userId="9810032a-29b7-4f8d-900a-d725e60b60a6" providerId="ADAL" clId="{BB89911D-71AD-4967-8173-294DDF96A67D}" dt="2023-10-24T13:35:39.772" v="409" actId="20577"/>
          <ac:spMkLst>
            <pc:docMk/>
            <pc:sldMk cId="2669858217" sldId="952"/>
            <ac:spMk id="3" creationId="{A0C7664C-ABC0-10A8-69E4-6F24D80A8C99}"/>
          </ac:spMkLst>
        </pc:spChg>
      </pc:sldChg>
      <pc:sldChg chg="modSp new mod">
        <pc:chgData name="ANNALAURA NOCENTINI" userId="9810032a-29b7-4f8d-900a-d725e60b60a6" providerId="ADAL" clId="{BB89911D-71AD-4967-8173-294DDF96A67D}" dt="2023-10-25T11:11:44.471" v="3006" actId="1076"/>
        <pc:sldMkLst>
          <pc:docMk/>
          <pc:sldMk cId="1984909375" sldId="953"/>
        </pc:sldMkLst>
        <pc:spChg chg="mod">
          <ac:chgData name="ANNALAURA NOCENTINI" userId="9810032a-29b7-4f8d-900a-d725e60b60a6" providerId="ADAL" clId="{BB89911D-71AD-4967-8173-294DDF96A67D}" dt="2023-10-25T08:41:18.841" v="2650" actId="1076"/>
          <ac:spMkLst>
            <pc:docMk/>
            <pc:sldMk cId="1984909375" sldId="953"/>
            <ac:spMk id="2" creationId="{B64E34E6-9011-5ED4-2FDF-08F6354772A9}"/>
          </ac:spMkLst>
        </pc:spChg>
        <pc:spChg chg="mod">
          <ac:chgData name="ANNALAURA NOCENTINI" userId="9810032a-29b7-4f8d-900a-d725e60b60a6" providerId="ADAL" clId="{BB89911D-71AD-4967-8173-294DDF96A67D}" dt="2023-10-25T11:11:44.471" v="3006" actId="1076"/>
          <ac:spMkLst>
            <pc:docMk/>
            <pc:sldMk cId="1984909375" sldId="953"/>
            <ac:spMk id="3" creationId="{AC77DD2F-3E87-B914-7DEB-C1DAB8356AC5}"/>
          </ac:spMkLst>
        </pc:spChg>
      </pc:sldChg>
      <pc:sldChg chg="addSp delSp modSp add mod modClrScheme chgLayout">
        <pc:chgData name="ANNALAURA NOCENTINI" userId="9810032a-29b7-4f8d-900a-d725e60b60a6" providerId="ADAL" clId="{BB89911D-71AD-4967-8173-294DDF96A67D}" dt="2023-10-24T20:06:06.424" v="1505" actId="1076"/>
        <pc:sldMkLst>
          <pc:docMk/>
          <pc:sldMk cId="1495104516" sldId="954"/>
        </pc:sldMkLst>
        <pc:spChg chg="add mod ord">
          <ac:chgData name="ANNALAURA NOCENTINI" userId="9810032a-29b7-4f8d-900a-d725e60b60a6" providerId="ADAL" clId="{BB89911D-71AD-4967-8173-294DDF96A67D}" dt="2023-10-24T20:02:50.552" v="1393" actId="1035"/>
          <ac:spMkLst>
            <pc:docMk/>
            <pc:sldMk cId="1495104516" sldId="954"/>
            <ac:spMk id="2" creationId="{9275852C-D7BF-5652-EC16-86D1DB5C1A92}"/>
          </ac:spMkLst>
        </pc:spChg>
        <pc:spChg chg="add del mod ord">
          <ac:chgData name="ANNALAURA NOCENTINI" userId="9810032a-29b7-4f8d-900a-d725e60b60a6" providerId="ADAL" clId="{BB89911D-71AD-4967-8173-294DDF96A67D}" dt="2023-10-24T20:02:56.996" v="1394" actId="478"/>
          <ac:spMkLst>
            <pc:docMk/>
            <pc:sldMk cId="1495104516" sldId="954"/>
            <ac:spMk id="4" creationId="{8B8E9853-AF46-3076-05C8-7949D334DEC5}"/>
          </ac:spMkLst>
        </pc:spChg>
        <pc:spChg chg="add mod">
          <ac:chgData name="ANNALAURA NOCENTINI" userId="9810032a-29b7-4f8d-900a-d725e60b60a6" providerId="ADAL" clId="{BB89911D-71AD-4967-8173-294DDF96A67D}" dt="2023-10-24T20:05:17.358" v="1448" actId="164"/>
          <ac:spMkLst>
            <pc:docMk/>
            <pc:sldMk cId="1495104516" sldId="954"/>
            <ac:spMk id="6" creationId="{751FDF3C-2847-4AD6-65F6-F6D76EF0E8E4}"/>
          </ac:spMkLst>
        </pc:spChg>
        <pc:spChg chg="add mod">
          <ac:chgData name="ANNALAURA NOCENTINI" userId="9810032a-29b7-4f8d-900a-d725e60b60a6" providerId="ADAL" clId="{BB89911D-71AD-4967-8173-294DDF96A67D}" dt="2023-10-24T20:05:17.358" v="1448" actId="164"/>
          <ac:spMkLst>
            <pc:docMk/>
            <pc:sldMk cId="1495104516" sldId="954"/>
            <ac:spMk id="7" creationId="{CEFF8640-B718-AFA4-9C76-C1B107FA1E8A}"/>
          </ac:spMkLst>
        </pc:spChg>
        <pc:spChg chg="add mod">
          <ac:chgData name="ANNALAURA NOCENTINI" userId="9810032a-29b7-4f8d-900a-d725e60b60a6" providerId="ADAL" clId="{BB89911D-71AD-4967-8173-294DDF96A67D}" dt="2023-10-24T20:05:17.358" v="1448" actId="164"/>
          <ac:spMkLst>
            <pc:docMk/>
            <pc:sldMk cId="1495104516" sldId="954"/>
            <ac:spMk id="8" creationId="{C146187C-F94A-C4EB-9C05-237471AF8531}"/>
          </ac:spMkLst>
        </pc:spChg>
        <pc:grpChg chg="add mod ord">
          <ac:chgData name="ANNALAURA NOCENTINI" userId="9810032a-29b7-4f8d-900a-d725e60b60a6" providerId="ADAL" clId="{BB89911D-71AD-4967-8173-294DDF96A67D}" dt="2023-10-24T20:06:06.424" v="1505" actId="1076"/>
          <ac:grpSpMkLst>
            <pc:docMk/>
            <pc:sldMk cId="1495104516" sldId="954"/>
            <ac:grpSpMk id="9" creationId="{159A0FAA-A83A-18C4-F9EC-F018786A29EA}"/>
          </ac:grpSpMkLst>
        </pc:grpChg>
        <pc:picChg chg="mod">
          <ac:chgData name="ANNALAURA NOCENTINI" userId="9810032a-29b7-4f8d-900a-d725e60b60a6" providerId="ADAL" clId="{BB89911D-71AD-4967-8173-294DDF96A67D}" dt="2023-10-24T20:05:54.529" v="1503" actId="1037"/>
          <ac:picMkLst>
            <pc:docMk/>
            <pc:sldMk cId="1495104516" sldId="954"/>
            <ac:picMk id="3" creationId="{6BA3F1A6-E624-78B5-4C9E-EE915883632C}"/>
          </ac:picMkLst>
        </pc:picChg>
        <pc:picChg chg="mod">
          <ac:chgData name="ANNALAURA NOCENTINI" userId="9810032a-29b7-4f8d-900a-d725e60b60a6" providerId="ADAL" clId="{BB89911D-71AD-4967-8173-294DDF96A67D}" dt="2023-10-24T20:05:26.902" v="1473" actId="1036"/>
          <ac:picMkLst>
            <pc:docMk/>
            <pc:sldMk cId="1495104516" sldId="954"/>
            <ac:picMk id="5" creationId="{275A0F3A-377F-9EA7-8D84-9BAFA7FB2CE1}"/>
          </ac:picMkLst>
        </pc:picChg>
      </pc:sldChg>
      <pc:sldChg chg="addSp modSp new del mod">
        <pc:chgData name="ANNALAURA NOCENTINI" userId="9810032a-29b7-4f8d-900a-d725e60b60a6" providerId="ADAL" clId="{BB89911D-71AD-4967-8173-294DDF96A67D}" dt="2023-10-24T19:12:02.563" v="1330" actId="2696"/>
        <pc:sldMkLst>
          <pc:docMk/>
          <pc:sldMk cId="3169245227" sldId="954"/>
        </pc:sldMkLst>
        <pc:picChg chg="add mod">
          <ac:chgData name="ANNALAURA NOCENTINI" userId="9810032a-29b7-4f8d-900a-d725e60b60a6" providerId="ADAL" clId="{BB89911D-71AD-4967-8173-294DDF96A67D}" dt="2023-10-24T11:37:42.694" v="161" actId="1076"/>
          <ac:picMkLst>
            <pc:docMk/>
            <pc:sldMk cId="3169245227" sldId="954"/>
            <ac:picMk id="3" creationId="{6BA3F1A6-E624-78B5-4C9E-EE915883632C}"/>
          </ac:picMkLst>
        </pc:picChg>
        <pc:picChg chg="add mod">
          <ac:chgData name="ANNALAURA NOCENTINI" userId="9810032a-29b7-4f8d-900a-d725e60b60a6" providerId="ADAL" clId="{BB89911D-71AD-4967-8173-294DDF96A67D}" dt="2023-10-24T11:37:40.303" v="160" actId="1076"/>
          <ac:picMkLst>
            <pc:docMk/>
            <pc:sldMk cId="3169245227" sldId="954"/>
            <ac:picMk id="5" creationId="{275A0F3A-377F-9EA7-8D84-9BAFA7FB2CE1}"/>
          </ac:picMkLst>
        </pc:picChg>
      </pc:sldChg>
      <pc:sldChg chg="add del ord">
        <pc:chgData name="ANNALAURA NOCENTINI" userId="9810032a-29b7-4f8d-900a-d725e60b60a6" providerId="ADAL" clId="{BB89911D-71AD-4967-8173-294DDF96A67D}" dt="2023-10-25T08:33:20.560" v="2261" actId="47"/>
        <pc:sldMkLst>
          <pc:docMk/>
          <pc:sldMk cId="1494771886" sldId="955"/>
        </pc:sldMkLst>
      </pc:sldChg>
      <pc:sldChg chg="addSp delSp modSp new mod">
        <pc:chgData name="ANNALAURA NOCENTINI" userId="9810032a-29b7-4f8d-900a-d725e60b60a6" providerId="ADAL" clId="{BB89911D-71AD-4967-8173-294DDF96A67D}" dt="2023-10-25T08:38:31.048" v="2565" actId="14100"/>
        <pc:sldMkLst>
          <pc:docMk/>
          <pc:sldMk cId="2056568282" sldId="956"/>
        </pc:sldMkLst>
        <pc:spChg chg="mod">
          <ac:chgData name="ANNALAURA NOCENTINI" userId="9810032a-29b7-4f8d-900a-d725e60b60a6" providerId="ADAL" clId="{BB89911D-71AD-4967-8173-294DDF96A67D}" dt="2023-10-25T04:41:20.974" v="1909" actId="1076"/>
          <ac:spMkLst>
            <pc:docMk/>
            <pc:sldMk cId="2056568282" sldId="956"/>
            <ac:spMk id="2" creationId="{7CB808F4-C987-F71A-5514-60F9AB63AB14}"/>
          </ac:spMkLst>
        </pc:spChg>
        <pc:spChg chg="mod">
          <ac:chgData name="ANNALAURA NOCENTINI" userId="9810032a-29b7-4f8d-900a-d725e60b60a6" providerId="ADAL" clId="{BB89911D-71AD-4967-8173-294DDF96A67D}" dt="2023-10-25T08:26:07.995" v="2257" actId="1076"/>
          <ac:spMkLst>
            <pc:docMk/>
            <pc:sldMk cId="2056568282" sldId="956"/>
            <ac:spMk id="3" creationId="{0E22CC43-750E-31F4-73F2-37D830F6C0D9}"/>
          </ac:spMkLst>
        </pc:spChg>
        <pc:spChg chg="add mod">
          <ac:chgData name="ANNALAURA NOCENTINI" userId="9810032a-29b7-4f8d-900a-d725e60b60a6" providerId="ADAL" clId="{BB89911D-71AD-4967-8173-294DDF96A67D}" dt="2023-10-25T08:37:29.673" v="2555" actId="1076"/>
          <ac:spMkLst>
            <pc:docMk/>
            <pc:sldMk cId="2056568282" sldId="956"/>
            <ac:spMk id="4" creationId="{2CF60E95-4613-BAB1-04F5-5904A64AE9EA}"/>
          </ac:spMkLst>
        </pc:spChg>
        <pc:spChg chg="add mod">
          <ac:chgData name="ANNALAURA NOCENTINI" userId="9810032a-29b7-4f8d-900a-d725e60b60a6" providerId="ADAL" clId="{BB89911D-71AD-4967-8173-294DDF96A67D}" dt="2023-10-25T08:37:58.522" v="2558" actId="1076"/>
          <ac:spMkLst>
            <pc:docMk/>
            <pc:sldMk cId="2056568282" sldId="956"/>
            <ac:spMk id="5" creationId="{322D3362-179B-9F48-CE11-685FD2C0BE25}"/>
          </ac:spMkLst>
        </pc:spChg>
        <pc:spChg chg="add mod">
          <ac:chgData name="ANNALAURA NOCENTINI" userId="9810032a-29b7-4f8d-900a-d725e60b60a6" providerId="ADAL" clId="{BB89911D-71AD-4967-8173-294DDF96A67D}" dt="2023-10-25T08:35:20.035" v="2384" actId="20577"/>
          <ac:spMkLst>
            <pc:docMk/>
            <pc:sldMk cId="2056568282" sldId="956"/>
            <ac:spMk id="6" creationId="{80F33FCE-ADB5-DF95-C704-6252056A2C32}"/>
          </ac:spMkLst>
        </pc:spChg>
        <pc:spChg chg="add del mod">
          <ac:chgData name="ANNALAURA NOCENTINI" userId="9810032a-29b7-4f8d-900a-d725e60b60a6" providerId="ADAL" clId="{BB89911D-71AD-4967-8173-294DDF96A67D}" dt="2023-10-24T15:56:52.402" v="787" actId="478"/>
          <ac:spMkLst>
            <pc:docMk/>
            <pc:sldMk cId="2056568282" sldId="956"/>
            <ac:spMk id="7" creationId="{66795A59-9A95-D9E1-44FB-1A6AEC6858D9}"/>
          </ac:spMkLst>
        </pc:spChg>
        <pc:spChg chg="add mod">
          <ac:chgData name="ANNALAURA NOCENTINI" userId="9810032a-29b7-4f8d-900a-d725e60b60a6" providerId="ADAL" clId="{BB89911D-71AD-4967-8173-294DDF96A67D}" dt="2023-10-25T08:38:04.790" v="2559" actId="1076"/>
          <ac:spMkLst>
            <pc:docMk/>
            <pc:sldMk cId="2056568282" sldId="956"/>
            <ac:spMk id="7" creationId="{C789E8DF-F2EC-836E-819B-9CCD89BF5A13}"/>
          </ac:spMkLst>
        </pc:spChg>
        <pc:spChg chg="add del mod">
          <ac:chgData name="ANNALAURA NOCENTINI" userId="9810032a-29b7-4f8d-900a-d725e60b60a6" providerId="ADAL" clId="{BB89911D-71AD-4967-8173-294DDF96A67D}" dt="2023-10-24T15:57:00.970" v="789" actId="478"/>
          <ac:spMkLst>
            <pc:docMk/>
            <pc:sldMk cId="2056568282" sldId="956"/>
            <ac:spMk id="8" creationId="{55D7C669-C4F2-0EDE-BD62-9C793FDFC991}"/>
          </ac:spMkLst>
        </pc:spChg>
        <pc:spChg chg="add mod">
          <ac:chgData name="ANNALAURA NOCENTINI" userId="9810032a-29b7-4f8d-900a-d725e60b60a6" providerId="ADAL" clId="{BB89911D-71AD-4967-8173-294DDF96A67D}" dt="2023-10-25T08:34:49.336" v="2322" actId="20577"/>
          <ac:spMkLst>
            <pc:docMk/>
            <pc:sldMk cId="2056568282" sldId="956"/>
            <ac:spMk id="9" creationId="{A0555FC2-EAAB-290B-182B-A72D42C849E2}"/>
          </ac:spMkLst>
        </pc:spChg>
        <pc:spChg chg="add del">
          <ac:chgData name="ANNALAURA NOCENTINI" userId="9810032a-29b7-4f8d-900a-d725e60b60a6" providerId="ADAL" clId="{BB89911D-71AD-4967-8173-294DDF96A67D}" dt="2023-10-25T08:38:08.558" v="2561" actId="22"/>
          <ac:spMkLst>
            <pc:docMk/>
            <pc:sldMk cId="2056568282" sldId="956"/>
            <ac:spMk id="10" creationId="{DF6ADEDA-39E6-9640-11A3-D52074D520F1}"/>
          </ac:spMkLst>
        </pc:spChg>
        <pc:spChg chg="add mod">
          <ac:chgData name="ANNALAURA NOCENTINI" userId="9810032a-29b7-4f8d-900a-d725e60b60a6" providerId="ADAL" clId="{BB89911D-71AD-4967-8173-294DDF96A67D}" dt="2023-10-25T08:38:31.048" v="2565" actId="14100"/>
          <ac:spMkLst>
            <pc:docMk/>
            <pc:sldMk cId="2056568282" sldId="956"/>
            <ac:spMk id="11" creationId="{0793A158-B734-4B5D-6890-8B9BADCCE961}"/>
          </ac:spMkLst>
        </pc:spChg>
      </pc:sldChg>
      <pc:sldChg chg="addSp delSp modSp new del mod ord">
        <pc:chgData name="ANNALAURA NOCENTINI" userId="9810032a-29b7-4f8d-900a-d725e60b60a6" providerId="ADAL" clId="{BB89911D-71AD-4967-8173-294DDF96A67D}" dt="2023-10-25T08:44:32.197" v="2807" actId="47"/>
        <pc:sldMkLst>
          <pc:docMk/>
          <pc:sldMk cId="1979771611" sldId="957"/>
        </pc:sldMkLst>
        <pc:spChg chg="mod">
          <ac:chgData name="ANNALAURA NOCENTINI" userId="9810032a-29b7-4f8d-900a-d725e60b60a6" providerId="ADAL" clId="{BB89911D-71AD-4967-8173-294DDF96A67D}" dt="2023-10-24T16:04:45.874" v="952" actId="20577"/>
          <ac:spMkLst>
            <pc:docMk/>
            <pc:sldMk cId="1979771611" sldId="957"/>
            <ac:spMk id="2" creationId="{95260F38-A2DE-32D8-67FA-36A23799C401}"/>
          </ac:spMkLst>
        </pc:spChg>
        <pc:spChg chg="add del mod">
          <ac:chgData name="ANNALAURA NOCENTINI" userId="9810032a-29b7-4f8d-900a-d725e60b60a6" providerId="ADAL" clId="{BB89911D-71AD-4967-8173-294DDF96A67D}" dt="2023-10-25T08:42:44.247" v="2710" actId="20577"/>
          <ac:spMkLst>
            <pc:docMk/>
            <pc:sldMk cId="1979771611" sldId="957"/>
            <ac:spMk id="3" creationId="{4A921818-8418-04D2-E2E7-94CEC6EEB63D}"/>
          </ac:spMkLst>
        </pc:spChg>
        <pc:spChg chg="add del mod">
          <ac:chgData name="ANNALAURA NOCENTINI" userId="9810032a-29b7-4f8d-900a-d725e60b60a6" providerId="ADAL" clId="{BB89911D-71AD-4967-8173-294DDF96A67D}" dt="2023-10-24T15:59:37.771" v="869"/>
          <ac:spMkLst>
            <pc:docMk/>
            <pc:sldMk cId="1979771611" sldId="957"/>
            <ac:spMk id="4" creationId="{20B2C926-5A60-4EE7-D196-154452E13910}"/>
          </ac:spMkLst>
        </pc:spChg>
        <pc:spChg chg="add del">
          <ac:chgData name="ANNALAURA NOCENTINI" userId="9810032a-29b7-4f8d-900a-d725e60b60a6" providerId="ADAL" clId="{BB89911D-71AD-4967-8173-294DDF96A67D}" dt="2023-10-24T16:03:32.901" v="896"/>
          <ac:spMkLst>
            <pc:docMk/>
            <pc:sldMk cId="1979771611" sldId="957"/>
            <ac:spMk id="5" creationId="{65D26AB3-905F-A03B-59E6-84EE3A06ED99}"/>
          </ac:spMkLst>
        </pc:spChg>
        <pc:spChg chg="add del">
          <ac:chgData name="ANNALAURA NOCENTINI" userId="9810032a-29b7-4f8d-900a-d725e60b60a6" providerId="ADAL" clId="{BB89911D-71AD-4967-8173-294DDF96A67D}" dt="2023-10-24T16:04:04.991" v="900"/>
          <ac:spMkLst>
            <pc:docMk/>
            <pc:sldMk cId="1979771611" sldId="957"/>
            <ac:spMk id="6" creationId="{21ED0860-D162-3135-985E-0E2824C9D375}"/>
          </ac:spMkLst>
        </pc:spChg>
      </pc:sldChg>
      <pc:sldChg chg="addSp delSp modSp new del mod ord modClrScheme chgLayout">
        <pc:chgData name="ANNALAURA NOCENTINI" userId="9810032a-29b7-4f8d-900a-d725e60b60a6" providerId="ADAL" clId="{BB89911D-71AD-4967-8173-294DDF96A67D}" dt="2023-10-25T08:18:40.755" v="2244" actId="47"/>
        <pc:sldMkLst>
          <pc:docMk/>
          <pc:sldMk cId="2984553224" sldId="958"/>
        </pc:sldMkLst>
        <pc:spChg chg="del mod ord">
          <ac:chgData name="ANNALAURA NOCENTINI" userId="9810032a-29b7-4f8d-900a-d725e60b60a6" providerId="ADAL" clId="{BB89911D-71AD-4967-8173-294DDF96A67D}" dt="2023-10-24T17:00:10.315" v="1111" actId="700"/>
          <ac:spMkLst>
            <pc:docMk/>
            <pc:sldMk cId="2984553224" sldId="958"/>
            <ac:spMk id="2" creationId="{EADA0C78-8A69-8625-780D-638B99C563FC}"/>
          </ac:spMkLst>
        </pc:spChg>
        <pc:spChg chg="del mod ord">
          <ac:chgData name="ANNALAURA NOCENTINI" userId="9810032a-29b7-4f8d-900a-d725e60b60a6" providerId="ADAL" clId="{BB89911D-71AD-4967-8173-294DDF96A67D}" dt="2023-10-24T17:00:10.315" v="1111" actId="700"/>
          <ac:spMkLst>
            <pc:docMk/>
            <pc:sldMk cId="2984553224" sldId="958"/>
            <ac:spMk id="3" creationId="{D5FD5EE6-4023-BC7C-C58F-0D44D05CFDF0}"/>
          </ac:spMkLst>
        </pc:spChg>
        <pc:spChg chg="add mod ord">
          <ac:chgData name="ANNALAURA NOCENTINI" userId="9810032a-29b7-4f8d-900a-d725e60b60a6" providerId="ADAL" clId="{BB89911D-71AD-4967-8173-294DDF96A67D}" dt="2023-10-24T17:19:22.237" v="1201" actId="1076"/>
          <ac:spMkLst>
            <pc:docMk/>
            <pc:sldMk cId="2984553224" sldId="958"/>
            <ac:spMk id="4" creationId="{E4BB186E-407D-A8DA-7865-04F1EA1BA96E}"/>
          </ac:spMkLst>
        </pc:spChg>
        <pc:spChg chg="add mod ord">
          <ac:chgData name="ANNALAURA NOCENTINI" userId="9810032a-29b7-4f8d-900a-d725e60b60a6" providerId="ADAL" clId="{BB89911D-71AD-4967-8173-294DDF96A67D}" dt="2023-10-24T20:09:24.995" v="1556" actId="20577"/>
          <ac:spMkLst>
            <pc:docMk/>
            <pc:sldMk cId="2984553224" sldId="958"/>
            <ac:spMk id="5" creationId="{73848E55-8AB5-141C-BBD3-9C3674920B51}"/>
          </ac:spMkLst>
        </pc:spChg>
      </pc:sldChg>
      <pc:sldChg chg="addSp delSp modSp new del mod setBg modClrScheme chgLayout">
        <pc:chgData name="ANNALAURA NOCENTINI" userId="9810032a-29b7-4f8d-900a-d725e60b60a6" providerId="ADAL" clId="{BB89911D-71AD-4967-8173-294DDF96A67D}" dt="2023-10-25T08:30:13.842" v="2260" actId="47"/>
        <pc:sldMkLst>
          <pc:docMk/>
          <pc:sldMk cId="1670192776" sldId="959"/>
        </pc:sldMkLst>
        <pc:spChg chg="del mod ord">
          <ac:chgData name="ANNALAURA NOCENTINI" userId="9810032a-29b7-4f8d-900a-d725e60b60a6" providerId="ADAL" clId="{BB89911D-71AD-4967-8173-294DDF96A67D}" dt="2023-10-24T17:04:20.217" v="1167" actId="700"/>
          <ac:spMkLst>
            <pc:docMk/>
            <pc:sldMk cId="1670192776" sldId="959"/>
            <ac:spMk id="2" creationId="{631D14C2-3DD7-9274-EFBF-2F9143D0F632}"/>
          </ac:spMkLst>
        </pc:spChg>
        <pc:spChg chg="del mod ord">
          <ac:chgData name="ANNALAURA NOCENTINI" userId="9810032a-29b7-4f8d-900a-d725e60b60a6" providerId="ADAL" clId="{BB89911D-71AD-4967-8173-294DDF96A67D}" dt="2023-10-24T17:04:20.217" v="1167" actId="700"/>
          <ac:spMkLst>
            <pc:docMk/>
            <pc:sldMk cId="1670192776" sldId="959"/>
            <ac:spMk id="3" creationId="{61787FA5-123D-0795-E777-C5358D39E8C2}"/>
          </ac:spMkLst>
        </pc:spChg>
        <pc:spChg chg="add mod ord">
          <ac:chgData name="ANNALAURA NOCENTINI" userId="9810032a-29b7-4f8d-900a-d725e60b60a6" providerId="ADAL" clId="{BB89911D-71AD-4967-8173-294DDF96A67D}" dt="2023-10-25T04:45:53.432" v="1912" actId="26606"/>
          <ac:spMkLst>
            <pc:docMk/>
            <pc:sldMk cId="1670192776" sldId="959"/>
            <ac:spMk id="4" creationId="{C7F6E261-5902-1CE6-19FC-735AEC4E2515}"/>
          </ac:spMkLst>
        </pc:spChg>
        <pc:spChg chg="add mod ord">
          <ac:chgData name="ANNALAURA NOCENTINI" userId="9810032a-29b7-4f8d-900a-d725e60b60a6" providerId="ADAL" clId="{BB89911D-71AD-4967-8173-294DDF96A67D}" dt="2023-10-25T08:30:00.735" v="2259" actId="6549"/>
          <ac:spMkLst>
            <pc:docMk/>
            <pc:sldMk cId="1670192776" sldId="959"/>
            <ac:spMk id="5" creationId="{540A4A4B-E2F6-D154-F8E8-8BFD65C877D7}"/>
          </ac:spMkLst>
        </pc:spChg>
        <pc:spChg chg="add">
          <ac:chgData name="ANNALAURA NOCENTINI" userId="9810032a-29b7-4f8d-900a-d725e60b60a6" providerId="ADAL" clId="{BB89911D-71AD-4967-8173-294DDF96A67D}" dt="2023-10-25T04:45:53.432" v="1912" actId="26606"/>
          <ac:spMkLst>
            <pc:docMk/>
            <pc:sldMk cId="1670192776" sldId="959"/>
            <ac:spMk id="10" creationId="{45D37F4E-DDB4-456B-97E0-9937730A039F}"/>
          </ac:spMkLst>
        </pc:spChg>
        <pc:spChg chg="add">
          <ac:chgData name="ANNALAURA NOCENTINI" userId="9810032a-29b7-4f8d-900a-d725e60b60a6" providerId="ADAL" clId="{BB89911D-71AD-4967-8173-294DDF96A67D}" dt="2023-10-25T04:45:53.432" v="1912" actId="26606"/>
          <ac:spMkLst>
            <pc:docMk/>
            <pc:sldMk cId="1670192776" sldId="959"/>
            <ac:spMk id="12" creationId="{B2DD41CD-8F47-4F56-AD12-4E2FF7696987}"/>
          </ac:spMkLst>
        </pc:spChg>
        <pc:picChg chg="add mod">
          <ac:chgData name="ANNALAURA NOCENTINI" userId="9810032a-29b7-4f8d-900a-d725e60b60a6" providerId="ADAL" clId="{BB89911D-71AD-4967-8173-294DDF96A67D}" dt="2023-10-25T04:46:27.772" v="1937" actId="1076"/>
          <ac:picMkLst>
            <pc:docMk/>
            <pc:sldMk cId="1670192776" sldId="959"/>
            <ac:picMk id="3" creationId="{094FB34B-E46E-8C21-E5DF-5C90F8033202}"/>
          </ac:picMkLst>
        </pc:picChg>
      </pc:sldChg>
      <pc:sldChg chg="addSp delSp modSp new mod modNotesTx">
        <pc:chgData name="ANNALAURA NOCENTINI" userId="9810032a-29b7-4f8d-900a-d725e60b60a6" providerId="ADAL" clId="{BB89911D-71AD-4967-8173-294DDF96A67D}" dt="2023-10-24T18:56:52.505" v="1311" actId="20577"/>
        <pc:sldMkLst>
          <pc:docMk/>
          <pc:sldMk cId="3485627121" sldId="960"/>
        </pc:sldMkLst>
        <pc:spChg chg="del">
          <ac:chgData name="ANNALAURA NOCENTINI" userId="9810032a-29b7-4f8d-900a-d725e60b60a6" providerId="ADAL" clId="{BB89911D-71AD-4967-8173-294DDF96A67D}" dt="2023-10-24T18:51:38.858" v="1250" actId="478"/>
          <ac:spMkLst>
            <pc:docMk/>
            <pc:sldMk cId="3485627121" sldId="960"/>
            <ac:spMk id="2" creationId="{08912A6E-444F-8D2D-176E-8285CA2915BF}"/>
          </ac:spMkLst>
        </pc:spChg>
        <pc:spChg chg="del mod">
          <ac:chgData name="ANNALAURA NOCENTINI" userId="9810032a-29b7-4f8d-900a-d725e60b60a6" providerId="ADAL" clId="{BB89911D-71AD-4967-8173-294DDF96A67D}" dt="2023-10-24T18:52:20.294" v="1259" actId="478"/>
          <ac:spMkLst>
            <pc:docMk/>
            <pc:sldMk cId="3485627121" sldId="960"/>
            <ac:spMk id="3" creationId="{E48F9A40-C3B1-54D3-9073-C9E2AC2770EE}"/>
          </ac:spMkLst>
        </pc:spChg>
        <pc:spChg chg="add mod">
          <ac:chgData name="ANNALAURA NOCENTINI" userId="9810032a-29b7-4f8d-900a-d725e60b60a6" providerId="ADAL" clId="{BB89911D-71AD-4967-8173-294DDF96A67D}" dt="2023-10-24T18:52:06.624" v="1255" actId="20577"/>
          <ac:spMkLst>
            <pc:docMk/>
            <pc:sldMk cId="3485627121" sldId="960"/>
            <ac:spMk id="4" creationId="{A27E97CF-E160-3052-8F51-C1162AB3007F}"/>
          </ac:spMkLst>
        </pc:spChg>
        <pc:spChg chg="add del mod">
          <ac:chgData name="ANNALAURA NOCENTINI" userId="9810032a-29b7-4f8d-900a-d725e60b60a6" providerId="ADAL" clId="{BB89911D-71AD-4967-8173-294DDF96A67D}" dt="2023-10-24T18:52:37.536" v="1260" actId="1032"/>
          <ac:spMkLst>
            <pc:docMk/>
            <pc:sldMk cId="3485627121" sldId="960"/>
            <ac:spMk id="6" creationId="{8F2DDB1F-D24B-45C4-3134-F443BCC0F8B8}"/>
          </ac:spMkLst>
        </pc:spChg>
        <pc:spChg chg="add mod">
          <ac:chgData name="ANNALAURA NOCENTINI" userId="9810032a-29b7-4f8d-900a-d725e60b60a6" providerId="ADAL" clId="{BB89911D-71AD-4967-8173-294DDF96A67D}" dt="2023-10-24T18:55:48.499" v="1288" actId="207"/>
          <ac:spMkLst>
            <pc:docMk/>
            <pc:sldMk cId="3485627121" sldId="960"/>
            <ac:spMk id="9" creationId="{D730FAFC-0211-DA2A-1EC4-608BB348BD53}"/>
          </ac:spMkLst>
        </pc:spChg>
        <pc:graphicFrameChg chg="add mod modGraphic">
          <ac:chgData name="ANNALAURA NOCENTINI" userId="9810032a-29b7-4f8d-900a-d725e60b60a6" providerId="ADAL" clId="{BB89911D-71AD-4967-8173-294DDF96A67D}" dt="2023-10-24T18:56:52.505" v="1311" actId="20577"/>
          <ac:graphicFrameMkLst>
            <pc:docMk/>
            <pc:sldMk cId="3485627121" sldId="960"/>
            <ac:graphicFrameMk id="7" creationId="{539EEDB7-BA5D-C175-0DE4-9C0B8840B824}"/>
          </ac:graphicFrameMkLst>
        </pc:graphicFrameChg>
      </pc:sldChg>
      <pc:sldChg chg="modSp new del mod">
        <pc:chgData name="ANNALAURA NOCENTINI" userId="9810032a-29b7-4f8d-900a-d725e60b60a6" providerId="ADAL" clId="{BB89911D-71AD-4967-8173-294DDF96A67D}" dt="2023-10-25T08:15:38.034" v="2242" actId="47"/>
        <pc:sldMkLst>
          <pc:docMk/>
          <pc:sldMk cId="3133479664" sldId="961"/>
        </pc:sldMkLst>
        <pc:spChg chg="mod">
          <ac:chgData name="ANNALAURA NOCENTINI" userId="9810032a-29b7-4f8d-900a-d725e60b60a6" providerId="ADAL" clId="{BB89911D-71AD-4967-8173-294DDF96A67D}" dt="2023-10-25T04:16:07.707" v="1646" actId="20577"/>
          <ac:spMkLst>
            <pc:docMk/>
            <pc:sldMk cId="3133479664" sldId="961"/>
            <ac:spMk id="2" creationId="{6C02D3B1-3E19-195F-971D-40C5F98AEDEA}"/>
          </ac:spMkLst>
        </pc:spChg>
        <pc:spChg chg="mod">
          <ac:chgData name="ANNALAURA NOCENTINI" userId="9810032a-29b7-4f8d-900a-d725e60b60a6" providerId="ADAL" clId="{BB89911D-71AD-4967-8173-294DDF96A67D}" dt="2023-10-25T04:16:25.696" v="1648" actId="27636"/>
          <ac:spMkLst>
            <pc:docMk/>
            <pc:sldMk cId="3133479664" sldId="961"/>
            <ac:spMk id="3" creationId="{BACC223B-3E02-AF67-D682-3C7D600979F3}"/>
          </ac:spMkLst>
        </pc:spChg>
      </pc:sldChg>
      <pc:sldChg chg="addSp delSp modSp new del mod ord">
        <pc:chgData name="ANNALAURA NOCENTINI" userId="9810032a-29b7-4f8d-900a-d725e60b60a6" providerId="ADAL" clId="{BB89911D-71AD-4967-8173-294DDF96A67D}" dt="2023-10-25T04:25:51.447" v="1789" actId="2696"/>
        <pc:sldMkLst>
          <pc:docMk/>
          <pc:sldMk cId="1632875036" sldId="962"/>
        </pc:sldMkLst>
        <pc:spChg chg="del">
          <ac:chgData name="ANNALAURA NOCENTINI" userId="9810032a-29b7-4f8d-900a-d725e60b60a6" providerId="ADAL" clId="{BB89911D-71AD-4967-8173-294DDF96A67D}" dt="2023-10-25T04:20:19.026" v="1717" actId="478"/>
          <ac:spMkLst>
            <pc:docMk/>
            <pc:sldMk cId="1632875036" sldId="962"/>
            <ac:spMk id="2" creationId="{F78952B3-CFC6-626D-B5C4-947AC58B8473}"/>
          </ac:spMkLst>
        </pc:spChg>
        <pc:spChg chg="mod">
          <ac:chgData name="ANNALAURA NOCENTINI" userId="9810032a-29b7-4f8d-900a-d725e60b60a6" providerId="ADAL" clId="{BB89911D-71AD-4967-8173-294DDF96A67D}" dt="2023-10-25T04:21:29.035" v="1752" actId="27636"/>
          <ac:spMkLst>
            <pc:docMk/>
            <pc:sldMk cId="1632875036" sldId="962"/>
            <ac:spMk id="3" creationId="{F07D703D-B057-5B04-808A-B80B812352B0}"/>
          </ac:spMkLst>
        </pc:spChg>
        <pc:spChg chg="add mod">
          <ac:chgData name="ANNALAURA NOCENTINI" userId="9810032a-29b7-4f8d-900a-d725e60b60a6" providerId="ADAL" clId="{BB89911D-71AD-4967-8173-294DDF96A67D}" dt="2023-10-25T04:22:25.780" v="1786" actId="27636"/>
          <ac:spMkLst>
            <pc:docMk/>
            <pc:sldMk cId="1632875036" sldId="962"/>
            <ac:spMk id="4" creationId="{C5A402E5-5132-660C-B753-FAFB3B1B5CDB}"/>
          </ac:spMkLst>
        </pc:spChg>
        <pc:spChg chg="add mod">
          <ac:chgData name="ANNALAURA NOCENTINI" userId="9810032a-29b7-4f8d-900a-d725e60b60a6" providerId="ADAL" clId="{BB89911D-71AD-4967-8173-294DDF96A67D}" dt="2023-10-25T04:21:38.280" v="1764" actId="20577"/>
          <ac:spMkLst>
            <pc:docMk/>
            <pc:sldMk cId="1632875036" sldId="962"/>
            <ac:spMk id="5" creationId="{60FDCE77-941C-D415-53D0-18830D3AE880}"/>
          </ac:spMkLst>
        </pc:spChg>
      </pc:sldChg>
      <pc:sldChg chg="delSp modSp add mod ord modNotesTx">
        <pc:chgData name="ANNALAURA NOCENTINI" userId="9810032a-29b7-4f8d-900a-d725e60b60a6" providerId="ADAL" clId="{BB89911D-71AD-4967-8173-294DDF96A67D}" dt="2023-10-25T09:21:05.744" v="2989" actId="20577"/>
        <pc:sldMkLst>
          <pc:docMk/>
          <pc:sldMk cId="2912853895" sldId="962"/>
        </pc:sldMkLst>
        <pc:spChg chg="mod">
          <ac:chgData name="ANNALAURA NOCENTINI" userId="9810032a-29b7-4f8d-900a-d725e60b60a6" providerId="ADAL" clId="{BB89911D-71AD-4967-8173-294DDF96A67D}" dt="2023-10-25T09:21:05.744" v="2989" actId="20577"/>
          <ac:spMkLst>
            <pc:docMk/>
            <pc:sldMk cId="2912853895" sldId="962"/>
            <ac:spMk id="3" creationId="{F07D703D-B057-5B04-808A-B80B812352B0}"/>
          </ac:spMkLst>
        </pc:spChg>
        <pc:spChg chg="del mod">
          <ac:chgData name="ANNALAURA NOCENTINI" userId="9810032a-29b7-4f8d-900a-d725e60b60a6" providerId="ADAL" clId="{BB89911D-71AD-4967-8173-294DDF96A67D}" dt="2023-10-25T04:29:44.971" v="1879" actId="478"/>
          <ac:spMkLst>
            <pc:docMk/>
            <pc:sldMk cId="2912853895" sldId="962"/>
            <ac:spMk id="4" creationId="{C5A402E5-5132-660C-B753-FAFB3B1B5CDB}"/>
          </ac:spMkLst>
        </pc:spChg>
        <pc:spChg chg="del mod">
          <ac:chgData name="ANNALAURA NOCENTINI" userId="9810032a-29b7-4f8d-900a-d725e60b60a6" providerId="ADAL" clId="{BB89911D-71AD-4967-8173-294DDF96A67D}" dt="2023-10-25T04:29:49.155" v="1880" actId="478"/>
          <ac:spMkLst>
            <pc:docMk/>
            <pc:sldMk cId="2912853895" sldId="962"/>
            <ac:spMk id="5" creationId="{60FDCE77-941C-D415-53D0-18830D3AE880}"/>
          </ac:spMkLst>
        </pc:spChg>
      </pc:sldChg>
      <pc:sldChg chg="add">
        <pc:chgData name="ANNALAURA NOCENTINI" userId="9810032a-29b7-4f8d-900a-d725e60b60a6" providerId="ADAL" clId="{BB89911D-71AD-4967-8173-294DDF96A67D}" dt="2023-10-25T06:58:27.889" v="1989"/>
        <pc:sldMkLst>
          <pc:docMk/>
          <pc:sldMk cId="1463992871" sldId="963"/>
        </pc:sldMkLst>
      </pc:sldChg>
      <pc:sldChg chg="modSp add mod">
        <pc:chgData name="ANNALAURA NOCENTINI" userId="9810032a-29b7-4f8d-900a-d725e60b60a6" providerId="ADAL" clId="{BB89911D-71AD-4967-8173-294DDF96A67D}" dt="2023-10-25T09:17:12.487" v="2980" actId="20577"/>
        <pc:sldMkLst>
          <pc:docMk/>
          <pc:sldMk cId="3152859499" sldId="964"/>
        </pc:sldMkLst>
        <pc:spChg chg="mod">
          <ac:chgData name="ANNALAURA NOCENTINI" userId="9810032a-29b7-4f8d-900a-d725e60b60a6" providerId="ADAL" clId="{BB89911D-71AD-4967-8173-294DDF96A67D}" dt="2023-10-25T09:17:12.487" v="2980" actId="20577"/>
          <ac:spMkLst>
            <pc:docMk/>
            <pc:sldMk cId="3152859499" sldId="964"/>
            <ac:spMk id="6" creationId="{B65E18C6-615E-089A-0EBF-A6F610934162}"/>
          </ac:spMkLst>
        </pc:spChg>
      </pc:sldChg>
      <pc:sldChg chg="add del">
        <pc:chgData name="ANNALAURA NOCENTINI" userId="9810032a-29b7-4f8d-900a-d725e60b60a6" providerId="ADAL" clId="{BB89911D-71AD-4967-8173-294DDF96A67D}" dt="2023-10-25T07:00:56.326" v="1991" actId="47"/>
        <pc:sldMkLst>
          <pc:docMk/>
          <pc:sldMk cId="1832548312" sldId="965"/>
        </pc:sldMkLst>
      </pc:sldChg>
      <pc:sldChg chg="addSp delSp modSp add mod modClrScheme chgLayout">
        <pc:chgData name="ANNALAURA NOCENTINI" userId="9810032a-29b7-4f8d-900a-d725e60b60a6" providerId="ADAL" clId="{BB89911D-71AD-4967-8173-294DDF96A67D}" dt="2023-10-25T11:11:59.416" v="3007" actId="14100"/>
        <pc:sldMkLst>
          <pc:docMk/>
          <pc:sldMk cId="2055221634" sldId="965"/>
        </pc:sldMkLst>
        <pc:spChg chg="mod ord">
          <ac:chgData name="ANNALAURA NOCENTINI" userId="9810032a-29b7-4f8d-900a-d725e60b60a6" providerId="ADAL" clId="{BB89911D-71AD-4967-8173-294DDF96A67D}" dt="2023-10-25T11:11:59.416" v="3007" actId="14100"/>
          <ac:spMkLst>
            <pc:docMk/>
            <pc:sldMk cId="2055221634" sldId="965"/>
            <ac:spMk id="2" creationId="{95260F38-A2DE-32D8-67FA-36A23799C401}"/>
          </ac:spMkLst>
        </pc:spChg>
        <pc:spChg chg="del">
          <ac:chgData name="ANNALAURA NOCENTINI" userId="9810032a-29b7-4f8d-900a-d725e60b60a6" providerId="ADAL" clId="{BB89911D-71AD-4967-8173-294DDF96A67D}" dt="2023-10-25T08:42:53.729" v="2712" actId="478"/>
          <ac:spMkLst>
            <pc:docMk/>
            <pc:sldMk cId="2055221634" sldId="965"/>
            <ac:spMk id="3" creationId="{4A921818-8418-04D2-E2E7-94CEC6EEB63D}"/>
          </ac:spMkLst>
        </pc:spChg>
        <pc:spChg chg="add del mod ord">
          <ac:chgData name="ANNALAURA NOCENTINI" userId="9810032a-29b7-4f8d-900a-d725e60b60a6" providerId="ADAL" clId="{BB89911D-71AD-4967-8173-294DDF96A67D}" dt="2023-10-25T08:42:57.703" v="2713" actId="700"/>
          <ac:spMkLst>
            <pc:docMk/>
            <pc:sldMk cId="2055221634" sldId="965"/>
            <ac:spMk id="5" creationId="{0C2A9F98-2199-7295-4B15-D4A1C8331603}"/>
          </ac:spMkLst>
        </pc:spChg>
        <pc:spChg chg="add mod ord">
          <ac:chgData name="ANNALAURA NOCENTINI" userId="9810032a-29b7-4f8d-900a-d725e60b60a6" providerId="ADAL" clId="{BB89911D-71AD-4967-8173-294DDF96A67D}" dt="2023-10-25T08:45:59.912" v="2812" actId="255"/>
          <ac:spMkLst>
            <pc:docMk/>
            <pc:sldMk cId="2055221634" sldId="965"/>
            <ac:spMk id="6" creationId="{091262DC-74BD-09D4-8BB7-4CA00DCF79D4}"/>
          </ac:spMkLst>
        </pc:spChg>
        <pc:spChg chg="add mod ord">
          <ac:chgData name="ANNALAURA NOCENTINI" userId="9810032a-29b7-4f8d-900a-d725e60b60a6" providerId="ADAL" clId="{BB89911D-71AD-4967-8173-294DDF96A67D}" dt="2023-10-25T08:54:48.523" v="2857" actId="20577"/>
          <ac:spMkLst>
            <pc:docMk/>
            <pc:sldMk cId="2055221634" sldId="965"/>
            <ac:spMk id="7" creationId="{DCCC3F45-31F0-7A4C-6A71-C4533A62B4A3}"/>
          </ac:spMkLst>
        </pc:spChg>
        <pc:spChg chg="add mod ord">
          <ac:chgData name="ANNALAURA NOCENTINI" userId="9810032a-29b7-4f8d-900a-d725e60b60a6" providerId="ADAL" clId="{BB89911D-71AD-4967-8173-294DDF96A67D}" dt="2023-10-25T08:46:13.407" v="2840" actId="1038"/>
          <ac:spMkLst>
            <pc:docMk/>
            <pc:sldMk cId="2055221634" sldId="965"/>
            <ac:spMk id="8" creationId="{4405CAF2-C5E2-F20F-ADE9-B741686D0D5F}"/>
          </ac:spMkLst>
        </pc:spChg>
        <pc:spChg chg="add mod ord">
          <ac:chgData name="ANNALAURA NOCENTINI" userId="9810032a-29b7-4f8d-900a-d725e60b60a6" providerId="ADAL" clId="{BB89911D-71AD-4967-8173-294DDF96A67D}" dt="2023-10-25T08:46:13.407" v="2840" actId="1038"/>
          <ac:spMkLst>
            <pc:docMk/>
            <pc:sldMk cId="2055221634" sldId="965"/>
            <ac:spMk id="9" creationId="{937441DA-A8E0-BF66-70DC-CA481E5EA235}"/>
          </ac:spMkLst>
        </pc:spChg>
        <pc:picChg chg="add mod">
          <ac:chgData name="ANNALAURA NOCENTINI" userId="9810032a-29b7-4f8d-900a-d725e60b60a6" providerId="ADAL" clId="{BB89911D-71AD-4967-8173-294DDF96A67D}" dt="2023-10-25T08:46:04.469" v="2814" actId="1076"/>
          <ac:picMkLst>
            <pc:docMk/>
            <pc:sldMk cId="2055221634" sldId="965"/>
            <ac:picMk id="11" creationId="{86A4063F-0D05-2462-9694-B1EF643C4E69}"/>
          </ac:picMkLst>
        </pc:picChg>
        <pc:picChg chg="add mod">
          <ac:chgData name="ANNALAURA NOCENTINI" userId="9810032a-29b7-4f8d-900a-d725e60b60a6" providerId="ADAL" clId="{BB89911D-71AD-4967-8173-294DDF96A67D}" dt="2023-10-25T08:46:03.227" v="2813" actId="1076"/>
          <ac:picMkLst>
            <pc:docMk/>
            <pc:sldMk cId="2055221634" sldId="965"/>
            <ac:picMk id="13" creationId="{2913D43A-B09F-6ADC-384E-FC9FE70FD297}"/>
          </ac:picMkLst>
        </pc:picChg>
      </pc:sldChg>
      <pc:sldChg chg="add">
        <pc:chgData name="ANNALAURA NOCENTINI" userId="9810032a-29b7-4f8d-900a-d725e60b60a6" providerId="ADAL" clId="{BB89911D-71AD-4967-8173-294DDF96A67D}" dt="2023-10-25T10:31:32.096" v="2990"/>
        <pc:sldMkLst>
          <pc:docMk/>
          <pc:sldMk cId="3561076570" sldId="96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Essere parte di una esperienza straordinaria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</c:f>
              <c:strCache>
                <c:ptCount val="1"/>
                <c:pt idx="0">
                  <c:v>Esperienze positive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8A-474B-8B97-262A4DEF985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Riscoprire se stessi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</c:f>
              <c:strCache>
                <c:ptCount val="1"/>
                <c:pt idx="0">
                  <c:v>Esperienze positive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8A-474B-8B97-262A4DEF985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Riscoprire il supporto della famiglia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</c:f>
              <c:strCache>
                <c:ptCount val="1"/>
                <c:pt idx="0">
                  <c:v>Esperienze positive</c:v>
                </c:pt>
              </c:strCache>
            </c:strRef>
          </c:cat>
          <c:val>
            <c:numRef>
              <c:f>Foglio1!$D$2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8A-474B-8B97-262A4DEF985E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Condividere la vita a distanza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</c:f>
              <c:strCache>
                <c:ptCount val="1"/>
                <c:pt idx="0">
                  <c:v>Esperienze positive</c:v>
                </c:pt>
              </c:strCache>
            </c:strRef>
          </c:cat>
          <c:val>
            <c:numRef>
              <c:f>Foglio1!$E$2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8A-474B-8B97-262A4DEF9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298467376"/>
        <c:axId val="-1298466832"/>
      </c:barChart>
      <c:catAx>
        <c:axId val="-129846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6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298466832"/>
        <c:crosses val="autoZero"/>
        <c:auto val="1"/>
        <c:lblAlgn val="ctr"/>
        <c:lblOffset val="100"/>
        <c:noMultiLvlLbl val="0"/>
      </c:catAx>
      <c:valAx>
        <c:axId val="-1298466832"/>
        <c:scaling>
          <c:orientation val="minMax"/>
          <c:max val="100"/>
        </c:scaling>
        <c:delete val="0"/>
        <c:axPos val="l"/>
        <c:majorGridlines>
          <c:spPr>
            <a:ln w="9516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298467376"/>
        <c:crosses val="autoZero"/>
        <c:crossBetween val="between"/>
      </c:valAx>
      <c:spPr>
        <a:noFill/>
        <a:ln w="25376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3F48E-0B0E-5A47-83E4-7768C1352B69}" type="doc">
      <dgm:prSet loTypeId="urn:microsoft.com/office/officeart/2005/8/layout/hChevron3" loCatId="" qsTypeId="urn:microsoft.com/office/officeart/2005/8/quickstyle/simple1" qsCatId="simple" csTypeId="urn:microsoft.com/office/officeart/2005/8/colors/accent0_3" csCatId="mainScheme" phldr="1"/>
      <dgm:spPr/>
    </dgm:pt>
    <dgm:pt modelId="{F6690043-E9C3-1242-956D-E7854BFABABE}">
      <dgm:prSet phldrT="[Testo]"/>
      <dgm:spPr/>
      <dgm:t>
        <a:bodyPr/>
        <a:lstStyle/>
        <a:p>
          <a:r>
            <a:rPr lang="it-IT" b="1"/>
            <a:t>SENSO DI SÉ </a:t>
          </a:r>
          <a:endParaRPr lang="it-IT" dirty="0"/>
        </a:p>
      </dgm:t>
    </dgm:pt>
    <dgm:pt modelId="{DF5952E9-0A91-E04B-A96A-EB5599138808}" type="parTrans" cxnId="{0FEBC586-B3F9-4547-A32B-5BE2E79FF8E4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7C5B6ED7-9D2F-5B43-804D-451BC3FCF894}" type="sibTrans" cxnId="{0FEBC586-B3F9-4547-A32B-5BE2E79FF8E4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D50D256A-C6C9-BD46-9547-221F24EBACBE}">
      <dgm:prSet phldrT="[Testo]"/>
      <dgm:spPr>
        <a:solidFill>
          <a:srgbClr val="596D8D"/>
        </a:solidFill>
      </dgm:spPr>
      <dgm:t>
        <a:bodyPr/>
        <a:lstStyle/>
        <a:p>
          <a:r>
            <a:rPr lang="it-IT" b="1" dirty="0">
              <a:solidFill>
                <a:srgbClr val="596D8D"/>
              </a:solidFill>
            </a:rPr>
            <a:t>SENSO MORALE </a:t>
          </a:r>
          <a:endParaRPr lang="it-IT" dirty="0">
            <a:solidFill>
              <a:srgbClr val="596D8D"/>
            </a:solidFill>
          </a:endParaRPr>
        </a:p>
      </dgm:t>
    </dgm:pt>
    <dgm:pt modelId="{FE81C77B-1DB7-D74B-910C-BAF4D48E6C76}" type="parTrans" cxnId="{A5D03B03-10A0-B247-B327-A31A35EDC491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FF069371-1EA3-B047-8F1F-99A43290362A}" type="sibTrans" cxnId="{A5D03B03-10A0-B247-B327-A31A35EDC491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DFA0A7B4-80CD-6C4B-9836-CC0FE7A0D54F}">
      <dgm:prSet phldrT="[Testo]"/>
      <dgm:spPr>
        <a:solidFill>
          <a:srgbClr val="5B779E"/>
        </a:solidFill>
      </dgm:spPr>
      <dgm:t>
        <a:bodyPr/>
        <a:lstStyle/>
        <a:p>
          <a:r>
            <a:rPr lang="it-IT" b="1" dirty="0">
              <a:solidFill>
                <a:srgbClr val="5B779E"/>
              </a:solidFill>
            </a:rPr>
            <a:t>STORIA EVOLUTIVA</a:t>
          </a:r>
          <a:endParaRPr lang="it-IT" dirty="0">
            <a:solidFill>
              <a:srgbClr val="5B779E"/>
            </a:solidFill>
          </a:endParaRPr>
        </a:p>
      </dgm:t>
    </dgm:pt>
    <dgm:pt modelId="{FECD001B-2356-304D-9AAE-3D05226462BC}" type="parTrans" cxnId="{4F41B6A7-6575-2045-A5DF-3374B17BA68A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67451937-F280-4A42-9058-7BD4CD12686E}" type="sibTrans" cxnId="{4F41B6A7-6575-2045-A5DF-3374B17BA68A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F70DE86D-CB5B-4248-9823-B04ABC5F25FA}" type="pres">
      <dgm:prSet presAssocID="{9073F48E-0B0E-5A47-83E4-7768C1352B69}" presName="Name0" presStyleCnt="0">
        <dgm:presLayoutVars>
          <dgm:dir/>
          <dgm:resizeHandles val="exact"/>
        </dgm:presLayoutVars>
      </dgm:prSet>
      <dgm:spPr/>
    </dgm:pt>
    <dgm:pt modelId="{9D906302-FD84-5C4B-B915-F0D9767C1B53}" type="pres">
      <dgm:prSet presAssocID="{F6690043-E9C3-1242-956D-E7854BFABABE}" presName="parTxOnly" presStyleLbl="node1" presStyleIdx="0" presStyleCnt="3">
        <dgm:presLayoutVars>
          <dgm:bulletEnabled val="1"/>
        </dgm:presLayoutVars>
      </dgm:prSet>
      <dgm:spPr/>
    </dgm:pt>
    <dgm:pt modelId="{CD595881-8A17-BD4B-838D-CD4129FD0721}" type="pres">
      <dgm:prSet presAssocID="{7C5B6ED7-9D2F-5B43-804D-451BC3FCF894}" presName="parSpace" presStyleCnt="0"/>
      <dgm:spPr/>
    </dgm:pt>
    <dgm:pt modelId="{F100AE43-CFA3-3947-AC92-FB52119254D1}" type="pres">
      <dgm:prSet presAssocID="{D50D256A-C6C9-BD46-9547-221F24EBACBE}" presName="parTxOnly" presStyleLbl="node1" presStyleIdx="1" presStyleCnt="3">
        <dgm:presLayoutVars>
          <dgm:bulletEnabled val="1"/>
        </dgm:presLayoutVars>
      </dgm:prSet>
      <dgm:spPr/>
    </dgm:pt>
    <dgm:pt modelId="{9BDAD401-E6CB-834B-8708-6C536324182B}" type="pres">
      <dgm:prSet presAssocID="{FF069371-1EA3-B047-8F1F-99A43290362A}" presName="parSpace" presStyleCnt="0"/>
      <dgm:spPr/>
    </dgm:pt>
    <dgm:pt modelId="{08084615-FDF9-B94B-9CC3-C5E1C7720D32}" type="pres">
      <dgm:prSet presAssocID="{DFA0A7B4-80CD-6C4B-9836-CC0FE7A0D54F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5D03B03-10A0-B247-B327-A31A35EDC491}" srcId="{9073F48E-0B0E-5A47-83E4-7768C1352B69}" destId="{D50D256A-C6C9-BD46-9547-221F24EBACBE}" srcOrd="1" destOrd="0" parTransId="{FE81C77B-1DB7-D74B-910C-BAF4D48E6C76}" sibTransId="{FF069371-1EA3-B047-8F1F-99A43290362A}"/>
    <dgm:cxn modelId="{66298725-077B-FA4D-AC84-51A6A8D1EB2C}" type="presOf" srcId="{D50D256A-C6C9-BD46-9547-221F24EBACBE}" destId="{F100AE43-CFA3-3947-AC92-FB52119254D1}" srcOrd="0" destOrd="0" presId="urn:microsoft.com/office/officeart/2005/8/layout/hChevron3"/>
    <dgm:cxn modelId="{DC01DF49-DB08-4048-9825-3B78B09E84C6}" type="presOf" srcId="{F6690043-E9C3-1242-956D-E7854BFABABE}" destId="{9D906302-FD84-5C4B-B915-F0D9767C1B53}" srcOrd="0" destOrd="0" presId="urn:microsoft.com/office/officeart/2005/8/layout/hChevron3"/>
    <dgm:cxn modelId="{21ABD073-1BCA-CC4F-90C8-B88A219549E3}" type="presOf" srcId="{9073F48E-0B0E-5A47-83E4-7768C1352B69}" destId="{F70DE86D-CB5B-4248-9823-B04ABC5F25FA}" srcOrd="0" destOrd="0" presId="urn:microsoft.com/office/officeart/2005/8/layout/hChevron3"/>
    <dgm:cxn modelId="{0FEBC586-B3F9-4547-A32B-5BE2E79FF8E4}" srcId="{9073F48E-0B0E-5A47-83E4-7768C1352B69}" destId="{F6690043-E9C3-1242-956D-E7854BFABABE}" srcOrd="0" destOrd="0" parTransId="{DF5952E9-0A91-E04B-A96A-EB5599138808}" sibTransId="{7C5B6ED7-9D2F-5B43-804D-451BC3FCF894}"/>
    <dgm:cxn modelId="{4F41B6A7-6575-2045-A5DF-3374B17BA68A}" srcId="{9073F48E-0B0E-5A47-83E4-7768C1352B69}" destId="{DFA0A7B4-80CD-6C4B-9836-CC0FE7A0D54F}" srcOrd="2" destOrd="0" parTransId="{FECD001B-2356-304D-9AAE-3D05226462BC}" sibTransId="{67451937-F280-4A42-9058-7BD4CD12686E}"/>
    <dgm:cxn modelId="{947AD4CF-CC37-8143-8ED2-FE1FF4097753}" type="presOf" srcId="{DFA0A7B4-80CD-6C4B-9836-CC0FE7A0D54F}" destId="{08084615-FDF9-B94B-9CC3-C5E1C7720D32}" srcOrd="0" destOrd="0" presId="urn:microsoft.com/office/officeart/2005/8/layout/hChevron3"/>
    <dgm:cxn modelId="{736C9BBB-5E3B-3E4F-8981-3DB1C5A245EE}" type="presParOf" srcId="{F70DE86D-CB5B-4248-9823-B04ABC5F25FA}" destId="{9D906302-FD84-5C4B-B915-F0D9767C1B53}" srcOrd="0" destOrd="0" presId="urn:microsoft.com/office/officeart/2005/8/layout/hChevron3"/>
    <dgm:cxn modelId="{166DBDA1-DE54-144C-B41E-A98B95DB1F6A}" type="presParOf" srcId="{F70DE86D-CB5B-4248-9823-B04ABC5F25FA}" destId="{CD595881-8A17-BD4B-838D-CD4129FD0721}" srcOrd="1" destOrd="0" presId="urn:microsoft.com/office/officeart/2005/8/layout/hChevron3"/>
    <dgm:cxn modelId="{86E972F9-F5FD-F44A-A851-B4724BE87B14}" type="presParOf" srcId="{F70DE86D-CB5B-4248-9823-B04ABC5F25FA}" destId="{F100AE43-CFA3-3947-AC92-FB52119254D1}" srcOrd="2" destOrd="0" presId="urn:microsoft.com/office/officeart/2005/8/layout/hChevron3"/>
    <dgm:cxn modelId="{D86FF659-8C3C-E347-9395-B8EBEEFFFAA3}" type="presParOf" srcId="{F70DE86D-CB5B-4248-9823-B04ABC5F25FA}" destId="{9BDAD401-E6CB-834B-8708-6C536324182B}" srcOrd="3" destOrd="0" presId="urn:microsoft.com/office/officeart/2005/8/layout/hChevron3"/>
    <dgm:cxn modelId="{E7C3EB03-9805-5046-AFD0-5C72E651381C}" type="presParOf" srcId="{F70DE86D-CB5B-4248-9823-B04ABC5F25FA}" destId="{08084615-FDF9-B94B-9CC3-C5E1C7720D3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73F48E-0B0E-5A47-83E4-7768C1352B69}" type="doc">
      <dgm:prSet loTypeId="urn:microsoft.com/office/officeart/2005/8/layout/hChevron3" loCatId="" qsTypeId="urn:microsoft.com/office/officeart/2005/8/quickstyle/simple1" qsCatId="simple" csTypeId="urn:microsoft.com/office/officeart/2005/8/colors/accent0_3" csCatId="mainScheme" phldr="1"/>
      <dgm:spPr/>
    </dgm:pt>
    <dgm:pt modelId="{F6690043-E9C3-1242-956D-E7854BFABABE}">
      <dgm:prSet phldrT="[Testo]"/>
      <dgm:spPr/>
      <dgm:t>
        <a:bodyPr/>
        <a:lstStyle/>
        <a:p>
          <a:r>
            <a:rPr lang="it-IT" b="1"/>
            <a:t>SENSO DI SÉ </a:t>
          </a:r>
          <a:endParaRPr lang="it-IT" dirty="0"/>
        </a:p>
      </dgm:t>
    </dgm:pt>
    <dgm:pt modelId="{DF5952E9-0A91-E04B-A96A-EB5599138808}" type="parTrans" cxnId="{0FEBC586-B3F9-4547-A32B-5BE2E79FF8E4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7C5B6ED7-9D2F-5B43-804D-451BC3FCF894}" type="sibTrans" cxnId="{0FEBC586-B3F9-4547-A32B-5BE2E79FF8E4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D50D256A-C6C9-BD46-9547-221F24EBACBE}">
      <dgm:prSet phldrT="[Testo]"/>
      <dgm:spPr>
        <a:solidFill>
          <a:srgbClr val="596D8D"/>
        </a:solidFill>
      </dgm:spPr>
      <dgm:t>
        <a:bodyPr/>
        <a:lstStyle/>
        <a:p>
          <a:r>
            <a:rPr lang="it-IT" b="1" dirty="0"/>
            <a:t>SENSO MORALE </a:t>
          </a:r>
          <a:endParaRPr lang="it-IT" dirty="0"/>
        </a:p>
      </dgm:t>
    </dgm:pt>
    <dgm:pt modelId="{FE81C77B-1DB7-D74B-910C-BAF4D48E6C76}" type="parTrans" cxnId="{A5D03B03-10A0-B247-B327-A31A35EDC491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FF069371-1EA3-B047-8F1F-99A43290362A}" type="sibTrans" cxnId="{A5D03B03-10A0-B247-B327-A31A35EDC491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DFA0A7B4-80CD-6C4B-9836-CC0FE7A0D54F}">
      <dgm:prSet phldrT="[Testo]"/>
      <dgm:spPr>
        <a:solidFill>
          <a:srgbClr val="5B779E"/>
        </a:solidFill>
      </dgm:spPr>
      <dgm:t>
        <a:bodyPr/>
        <a:lstStyle/>
        <a:p>
          <a:r>
            <a:rPr lang="it-IT" b="1" dirty="0">
              <a:solidFill>
                <a:srgbClr val="5B779E"/>
              </a:solidFill>
            </a:rPr>
            <a:t>STORIA EVOLUTIVA</a:t>
          </a:r>
          <a:endParaRPr lang="it-IT" dirty="0">
            <a:solidFill>
              <a:srgbClr val="5B779E"/>
            </a:solidFill>
          </a:endParaRPr>
        </a:p>
      </dgm:t>
    </dgm:pt>
    <dgm:pt modelId="{FECD001B-2356-304D-9AAE-3D05226462BC}" type="parTrans" cxnId="{4F41B6A7-6575-2045-A5DF-3374B17BA68A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67451937-F280-4A42-9058-7BD4CD12686E}" type="sibTrans" cxnId="{4F41B6A7-6575-2045-A5DF-3374B17BA68A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F70DE86D-CB5B-4248-9823-B04ABC5F25FA}" type="pres">
      <dgm:prSet presAssocID="{9073F48E-0B0E-5A47-83E4-7768C1352B69}" presName="Name0" presStyleCnt="0">
        <dgm:presLayoutVars>
          <dgm:dir/>
          <dgm:resizeHandles val="exact"/>
        </dgm:presLayoutVars>
      </dgm:prSet>
      <dgm:spPr/>
    </dgm:pt>
    <dgm:pt modelId="{9D906302-FD84-5C4B-B915-F0D9767C1B53}" type="pres">
      <dgm:prSet presAssocID="{F6690043-E9C3-1242-956D-E7854BFABABE}" presName="parTxOnly" presStyleLbl="node1" presStyleIdx="0" presStyleCnt="3">
        <dgm:presLayoutVars>
          <dgm:bulletEnabled val="1"/>
        </dgm:presLayoutVars>
      </dgm:prSet>
      <dgm:spPr/>
    </dgm:pt>
    <dgm:pt modelId="{CD595881-8A17-BD4B-838D-CD4129FD0721}" type="pres">
      <dgm:prSet presAssocID="{7C5B6ED7-9D2F-5B43-804D-451BC3FCF894}" presName="parSpace" presStyleCnt="0"/>
      <dgm:spPr/>
    </dgm:pt>
    <dgm:pt modelId="{F100AE43-CFA3-3947-AC92-FB52119254D1}" type="pres">
      <dgm:prSet presAssocID="{D50D256A-C6C9-BD46-9547-221F24EBACBE}" presName="parTxOnly" presStyleLbl="node1" presStyleIdx="1" presStyleCnt="3">
        <dgm:presLayoutVars>
          <dgm:bulletEnabled val="1"/>
        </dgm:presLayoutVars>
      </dgm:prSet>
      <dgm:spPr/>
    </dgm:pt>
    <dgm:pt modelId="{9BDAD401-E6CB-834B-8708-6C536324182B}" type="pres">
      <dgm:prSet presAssocID="{FF069371-1EA3-B047-8F1F-99A43290362A}" presName="parSpace" presStyleCnt="0"/>
      <dgm:spPr/>
    </dgm:pt>
    <dgm:pt modelId="{08084615-FDF9-B94B-9CC3-C5E1C7720D32}" type="pres">
      <dgm:prSet presAssocID="{DFA0A7B4-80CD-6C4B-9836-CC0FE7A0D54F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5D03B03-10A0-B247-B327-A31A35EDC491}" srcId="{9073F48E-0B0E-5A47-83E4-7768C1352B69}" destId="{D50D256A-C6C9-BD46-9547-221F24EBACBE}" srcOrd="1" destOrd="0" parTransId="{FE81C77B-1DB7-D74B-910C-BAF4D48E6C76}" sibTransId="{FF069371-1EA3-B047-8F1F-99A43290362A}"/>
    <dgm:cxn modelId="{66298725-077B-FA4D-AC84-51A6A8D1EB2C}" type="presOf" srcId="{D50D256A-C6C9-BD46-9547-221F24EBACBE}" destId="{F100AE43-CFA3-3947-AC92-FB52119254D1}" srcOrd="0" destOrd="0" presId="urn:microsoft.com/office/officeart/2005/8/layout/hChevron3"/>
    <dgm:cxn modelId="{DC01DF49-DB08-4048-9825-3B78B09E84C6}" type="presOf" srcId="{F6690043-E9C3-1242-956D-E7854BFABABE}" destId="{9D906302-FD84-5C4B-B915-F0D9767C1B53}" srcOrd="0" destOrd="0" presId="urn:microsoft.com/office/officeart/2005/8/layout/hChevron3"/>
    <dgm:cxn modelId="{21ABD073-1BCA-CC4F-90C8-B88A219549E3}" type="presOf" srcId="{9073F48E-0B0E-5A47-83E4-7768C1352B69}" destId="{F70DE86D-CB5B-4248-9823-B04ABC5F25FA}" srcOrd="0" destOrd="0" presId="urn:microsoft.com/office/officeart/2005/8/layout/hChevron3"/>
    <dgm:cxn modelId="{0FEBC586-B3F9-4547-A32B-5BE2E79FF8E4}" srcId="{9073F48E-0B0E-5A47-83E4-7768C1352B69}" destId="{F6690043-E9C3-1242-956D-E7854BFABABE}" srcOrd="0" destOrd="0" parTransId="{DF5952E9-0A91-E04B-A96A-EB5599138808}" sibTransId="{7C5B6ED7-9D2F-5B43-804D-451BC3FCF894}"/>
    <dgm:cxn modelId="{4F41B6A7-6575-2045-A5DF-3374B17BA68A}" srcId="{9073F48E-0B0E-5A47-83E4-7768C1352B69}" destId="{DFA0A7B4-80CD-6C4B-9836-CC0FE7A0D54F}" srcOrd="2" destOrd="0" parTransId="{FECD001B-2356-304D-9AAE-3D05226462BC}" sibTransId="{67451937-F280-4A42-9058-7BD4CD12686E}"/>
    <dgm:cxn modelId="{947AD4CF-CC37-8143-8ED2-FE1FF4097753}" type="presOf" srcId="{DFA0A7B4-80CD-6C4B-9836-CC0FE7A0D54F}" destId="{08084615-FDF9-B94B-9CC3-C5E1C7720D32}" srcOrd="0" destOrd="0" presId="urn:microsoft.com/office/officeart/2005/8/layout/hChevron3"/>
    <dgm:cxn modelId="{736C9BBB-5E3B-3E4F-8981-3DB1C5A245EE}" type="presParOf" srcId="{F70DE86D-CB5B-4248-9823-B04ABC5F25FA}" destId="{9D906302-FD84-5C4B-B915-F0D9767C1B53}" srcOrd="0" destOrd="0" presId="urn:microsoft.com/office/officeart/2005/8/layout/hChevron3"/>
    <dgm:cxn modelId="{166DBDA1-DE54-144C-B41E-A98B95DB1F6A}" type="presParOf" srcId="{F70DE86D-CB5B-4248-9823-B04ABC5F25FA}" destId="{CD595881-8A17-BD4B-838D-CD4129FD0721}" srcOrd="1" destOrd="0" presId="urn:microsoft.com/office/officeart/2005/8/layout/hChevron3"/>
    <dgm:cxn modelId="{86E972F9-F5FD-F44A-A851-B4724BE87B14}" type="presParOf" srcId="{F70DE86D-CB5B-4248-9823-B04ABC5F25FA}" destId="{F100AE43-CFA3-3947-AC92-FB52119254D1}" srcOrd="2" destOrd="0" presId="urn:microsoft.com/office/officeart/2005/8/layout/hChevron3"/>
    <dgm:cxn modelId="{D86FF659-8C3C-E347-9395-B8EBEEFFFAA3}" type="presParOf" srcId="{F70DE86D-CB5B-4248-9823-B04ABC5F25FA}" destId="{9BDAD401-E6CB-834B-8708-6C536324182B}" srcOrd="3" destOrd="0" presId="urn:microsoft.com/office/officeart/2005/8/layout/hChevron3"/>
    <dgm:cxn modelId="{E7C3EB03-9805-5046-AFD0-5C72E651381C}" type="presParOf" srcId="{F70DE86D-CB5B-4248-9823-B04ABC5F25FA}" destId="{08084615-FDF9-B94B-9CC3-C5E1C7720D3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3F48E-0B0E-5A47-83E4-7768C1352B69}" type="doc">
      <dgm:prSet loTypeId="urn:microsoft.com/office/officeart/2005/8/layout/hChevron3" loCatId="" qsTypeId="urn:microsoft.com/office/officeart/2005/8/quickstyle/simple1" qsCatId="simple" csTypeId="urn:microsoft.com/office/officeart/2005/8/colors/accent0_3" csCatId="mainScheme" phldr="1"/>
      <dgm:spPr/>
    </dgm:pt>
    <dgm:pt modelId="{F6690043-E9C3-1242-956D-E7854BFABABE}">
      <dgm:prSet phldrT="[Testo]"/>
      <dgm:spPr/>
      <dgm:t>
        <a:bodyPr/>
        <a:lstStyle/>
        <a:p>
          <a:r>
            <a:rPr lang="it-IT" b="1"/>
            <a:t>SENSO DI SÉ </a:t>
          </a:r>
          <a:endParaRPr lang="it-IT" dirty="0"/>
        </a:p>
      </dgm:t>
    </dgm:pt>
    <dgm:pt modelId="{DF5952E9-0A91-E04B-A96A-EB5599138808}" type="parTrans" cxnId="{0FEBC586-B3F9-4547-A32B-5BE2E79FF8E4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7C5B6ED7-9D2F-5B43-804D-451BC3FCF894}" type="sibTrans" cxnId="{0FEBC586-B3F9-4547-A32B-5BE2E79FF8E4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D50D256A-C6C9-BD46-9547-221F24EBACBE}">
      <dgm:prSet phldrT="[Testo]"/>
      <dgm:spPr>
        <a:solidFill>
          <a:srgbClr val="596D8D"/>
        </a:solidFill>
      </dgm:spPr>
      <dgm:t>
        <a:bodyPr/>
        <a:lstStyle/>
        <a:p>
          <a:r>
            <a:rPr lang="it-IT" b="1" dirty="0"/>
            <a:t>SENSO MORALE </a:t>
          </a:r>
          <a:endParaRPr lang="it-IT" dirty="0"/>
        </a:p>
      </dgm:t>
    </dgm:pt>
    <dgm:pt modelId="{FE81C77B-1DB7-D74B-910C-BAF4D48E6C76}" type="parTrans" cxnId="{A5D03B03-10A0-B247-B327-A31A35EDC491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FF069371-1EA3-B047-8F1F-99A43290362A}" type="sibTrans" cxnId="{A5D03B03-10A0-B247-B327-A31A35EDC491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DFA0A7B4-80CD-6C4B-9836-CC0FE7A0D54F}">
      <dgm:prSet phldrT="[Testo]"/>
      <dgm:spPr>
        <a:solidFill>
          <a:srgbClr val="5B779E"/>
        </a:solidFill>
      </dgm:spPr>
      <dgm:t>
        <a:bodyPr/>
        <a:lstStyle/>
        <a:p>
          <a:r>
            <a:rPr lang="it-IT" b="1" dirty="0">
              <a:solidFill>
                <a:schemeClr val="bg1"/>
              </a:solidFill>
            </a:rPr>
            <a:t>STORIA EVOLUTIVA</a:t>
          </a:r>
          <a:endParaRPr lang="it-IT" dirty="0">
            <a:solidFill>
              <a:schemeClr val="bg1"/>
            </a:solidFill>
          </a:endParaRPr>
        </a:p>
      </dgm:t>
    </dgm:pt>
    <dgm:pt modelId="{FECD001B-2356-304D-9AAE-3D05226462BC}" type="parTrans" cxnId="{4F41B6A7-6575-2045-A5DF-3374B17BA68A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67451937-F280-4A42-9058-7BD4CD12686E}" type="sibTrans" cxnId="{4F41B6A7-6575-2045-A5DF-3374B17BA68A}">
      <dgm:prSet/>
      <dgm:spPr/>
      <dgm:t>
        <a:bodyPr/>
        <a:lstStyle/>
        <a:p>
          <a:endParaRPr lang="it-IT">
            <a:solidFill>
              <a:schemeClr val="bg1"/>
            </a:solidFill>
          </a:endParaRPr>
        </a:p>
      </dgm:t>
    </dgm:pt>
    <dgm:pt modelId="{F70DE86D-CB5B-4248-9823-B04ABC5F25FA}" type="pres">
      <dgm:prSet presAssocID="{9073F48E-0B0E-5A47-83E4-7768C1352B69}" presName="Name0" presStyleCnt="0">
        <dgm:presLayoutVars>
          <dgm:dir/>
          <dgm:resizeHandles val="exact"/>
        </dgm:presLayoutVars>
      </dgm:prSet>
      <dgm:spPr/>
    </dgm:pt>
    <dgm:pt modelId="{9D906302-FD84-5C4B-B915-F0D9767C1B53}" type="pres">
      <dgm:prSet presAssocID="{F6690043-E9C3-1242-956D-E7854BFABABE}" presName="parTxOnly" presStyleLbl="node1" presStyleIdx="0" presStyleCnt="3">
        <dgm:presLayoutVars>
          <dgm:bulletEnabled val="1"/>
        </dgm:presLayoutVars>
      </dgm:prSet>
      <dgm:spPr/>
    </dgm:pt>
    <dgm:pt modelId="{CD595881-8A17-BD4B-838D-CD4129FD0721}" type="pres">
      <dgm:prSet presAssocID="{7C5B6ED7-9D2F-5B43-804D-451BC3FCF894}" presName="parSpace" presStyleCnt="0"/>
      <dgm:spPr/>
    </dgm:pt>
    <dgm:pt modelId="{F100AE43-CFA3-3947-AC92-FB52119254D1}" type="pres">
      <dgm:prSet presAssocID="{D50D256A-C6C9-BD46-9547-221F24EBACBE}" presName="parTxOnly" presStyleLbl="node1" presStyleIdx="1" presStyleCnt="3">
        <dgm:presLayoutVars>
          <dgm:bulletEnabled val="1"/>
        </dgm:presLayoutVars>
      </dgm:prSet>
      <dgm:spPr/>
    </dgm:pt>
    <dgm:pt modelId="{9BDAD401-E6CB-834B-8708-6C536324182B}" type="pres">
      <dgm:prSet presAssocID="{FF069371-1EA3-B047-8F1F-99A43290362A}" presName="parSpace" presStyleCnt="0"/>
      <dgm:spPr/>
    </dgm:pt>
    <dgm:pt modelId="{08084615-FDF9-B94B-9CC3-C5E1C7720D32}" type="pres">
      <dgm:prSet presAssocID="{DFA0A7B4-80CD-6C4B-9836-CC0FE7A0D54F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5D03B03-10A0-B247-B327-A31A35EDC491}" srcId="{9073F48E-0B0E-5A47-83E4-7768C1352B69}" destId="{D50D256A-C6C9-BD46-9547-221F24EBACBE}" srcOrd="1" destOrd="0" parTransId="{FE81C77B-1DB7-D74B-910C-BAF4D48E6C76}" sibTransId="{FF069371-1EA3-B047-8F1F-99A43290362A}"/>
    <dgm:cxn modelId="{66298725-077B-FA4D-AC84-51A6A8D1EB2C}" type="presOf" srcId="{D50D256A-C6C9-BD46-9547-221F24EBACBE}" destId="{F100AE43-CFA3-3947-AC92-FB52119254D1}" srcOrd="0" destOrd="0" presId="urn:microsoft.com/office/officeart/2005/8/layout/hChevron3"/>
    <dgm:cxn modelId="{DC01DF49-DB08-4048-9825-3B78B09E84C6}" type="presOf" srcId="{F6690043-E9C3-1242-956D-E7854BFABABE}" destId="{9D906302-FD84-5C4B-B915-F0D9767C1B53}" srcOrd="0" destOrd="0" presId="urn:microsoft.com/office/officeart/2005/8/layout/hChevron3"/>
    <dgm:cxn modelId="{21ABD073-1BCA-CC4F-90C8-B88A219549E3}" type="presOf" srcId="{9073F48E-0B0E-5A47-83E4-7768C1352B69}" destId="{F70DE86D-CB5B-4248-9823-B04ABC5F25FA}" srcOrd="0" destOrd="0" presId="urn:microsoft.com/office/officeart/2005/8/layout/hChevron3"/>
    <dgm:cxn modelId="{0FEBC586-B3F9-4547-A32B-5BE2E79FF8E4}" srcId="{9073F48E-0B0E-5A47-83E4-7768C1352B69}" destId="{F6690043-E9C3-1242-956D-E7854BFABABE}" srcOrd="0" destOrd="0" parTransId="{DF5952E9-0A91-E04B-A96A-EB5599138808}" sibTransId="{7C5B6ED7-9D2F-5B43-804D-451BC3FCF894}"/>
    <dgm:cxn modelId="{4F41B6A7-6575-2045-A5DF-3374B17BA68A}" srcId="{9073F48E-0B0E-5A47-83E4-7768C1352B69}" destId="{DFA0A7B4-80CD-6C4B-9836-CC0FE7A0D54F}" srcOrd="2" destOrd="0" parTransId="{FECD001B-2356-304D-9AAE-3D05226462BC}" sibTransId="{67451937-F280-4A42-9058-7BD4CD12686E}"/>
    <dgm:cxn modelId="{947AD4CF-CC37-8143-8ED2-FE1FF4097753}" type="presOf" srcId="{DFA0A7B4-80CD-6C4B-9836-CC0FE7A0D54F}" destId="{08084615-FDF9-B94B-9CC3-C5E1C7720D32}" srcOrd="0" destOrd="0" presId="urn:microsoft.com/office/officeart/2005/8/layout/hChevron3"/>
    <dgm:cxn modelId="{736C9BBB-5E3B-3E4F-8981-3DB1C5A245EE}" type="presParOf" srcId="{F70DE86D-CB5B-4248-9823-B04ABC5F25FA}" destId="{9D906302-FD84-5C4B-B915-F0D9767C1B53}" srcOrd="0" destOrd="0" presId="urn:microsoft.com/office/officeart/2005/8/layout/hChevron3"/>
    <dgm:cxn modelId="{166DBDA1-DE54-144C-B41E-A98B95DB1F6A}" type="presParOf" srcId="{F70DE86D-CB5B-4248-9823-B04ABC5F25FA}" destId="{CD595881-8A17-BD4B-838D-CD4129FD0721}" srcOrd="1" destOrd="0" presId="urn:microsoft.com/office/officeart/2005/8/layout/hChevron3"/>
    <dgm:cxn modelId="{86E972F9-F5FD-F44A-A851-B4724BE87B14}" type="presParOf" srcId="{F70DE86D-CB5B-4248-9823-B04ABC5F25FA}" destId="{F100AE43-CFA3-3947-AC92-FB52119254D1}" srcOrd="2" destOrd="0" presId="urn:microsoft.com/office/officeart/2005/8/layout/hChevron3"/>
    <dgm:cxn modelId="{D86FF659-8C3C-E347-9395-B8EBEEFFFAA3}" type="presParOf" srcId="{F70DE86D-CB5B-4248-9823-B04ABC5F25FA}" destId="{9BDAD401-E6CB-834B-8708-6C536324182B}" srcOrd="3" destOrd="0" presId="urn:microsoft.com/office/officeart/2005/8/layout/hChevron3"/>
    <dgm:cxn modelId="{E7C3EB03-9805-5046-AFD0-5C72E651381C}" type="presParOf" srcId="{F70DE86D-CB5B-4248-9823-B04ABC5F25FA}" destId="{08084615-FDF9-B94B-9CC3-C5E1C7720D32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B18968-9505-4D8D-9B04-A1B0722E4F6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0A278373-0155-4739-BBCF-9C22E519FE9A}">
      <dgm:prSet phldrT="[Testo]" custT="1"/>
      <dgm:spPr/>
      <dgm:t>
        <a:bodyPr/>
        <a:lstStyle/>
        <a:p>
          <a:pPr algn="ctr">
            <a:buFontTx/>
            <a:buChar char="•"/>
          </a:pPr>
          <a:r>
            <a:rPr lang="it-IT" altLang="it-IT" sz="1400" b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CONSAPEVOLEZZA DELLE PROPRIE EMOZIONI:</a:t>
          </a:r>
          <a:endParaRPr lang="it-IT" sz="1400" dirty="0">
            <a:solidFill>
              <a:schemeClr val="tx1"/>
            </a:solidFill>
            <a:effectLst/>
            <a:latin typeface="+mn-lt"/>
          </a:endParaRPr>
        </a:p>
      </dgm:t>
    </dgm:pt>
    <dgm:pt modelId="{7DDA068C-D999-4A1F-B0DE-C4765BCD7FCE}" type="parTrans" cxnId="{A731736B-C462-4BA2-8E63-A2A3FE8EF141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0B2FA8EB-4D59-4DA5-8765-8A4322755DE3}" type="sibTrans" cxnId="{A731736B-C462-4BA2-8E63-A2A3FE8EF141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E1461D34-74BF-47A3-8978-083ED109FBB1}">
      <dgm:prSet phldrT="[Testo]" custT="1"/>
      <dgm:spPr/>
      <dgm:t>
        <a:bodyPr anchor="ctr"/>
        <a:lstStyle/>
        <a:p>
          <a:pPr algn="ctr">
            <a:buFontTx/>
            <a:buChar char="•"/>
          </a:pPr>
          <a:r>
            <a:rPr lang="it-IT" altLang="it-IT" sz="1400" b="1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COINVOLGIMENTO EMPATICO</a:t>
          </a:r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:</a:t>
          </a:r>
          <a:endParaRPr lang="it-IT" sz="1400" dirty="0">
            <a:solidFill>
              <a:schemeClr val="tx1"/>
            </a:solidFill>
            <a:effectLst/>
            <a:latin typeface="+mn-lt"/>
          </a:endParaRPr>
        </a:p>
      </dgm:t>
    </dgm:pt>
    <dgm:pt modelId="{0225F5D6-9D2E-4EA6-9F33-933D34330F3E}" type="parTrans" cxnId="{DBF00282-6550-45E3-B83E-820B8BCF1C62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81B28749-B417-4136-9FFF-B786F127DFCB}" type="sibTrans" cxnId="{DBF00282-6550-45E3-B83E-820B8BCF1C62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146EB123-200A-4041-81B1-396C489A3698}">
      <dgm:prSet phldrT="[Testo]" custT="1"/>
      <dgm:spPr/>
      <dgm:t>
        <a:bodyPr/>
        <a:lstStyle/>
        <a:p>
          <a:pPr>
            <a:buFontTx/>
            <a:buChar char="•"/>
          </a:pPr>
          <a:r>
            <a:rPr lang="it-IT" altLang="it-IT" sz="1400" b="1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CAPACITÀ DI FAR FRONTE ALLE EMOZIONI A VALENZA NEGATIVA USANDO STRATEGIE DI AUTOREGOLAZIONE </a:t>
          </a:r>
        </a:p>
        <a:p>
          <a:pPr>
            <a:buFontTx/>
            <a:buChar char="•"/>
          </a:pPr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implica la capacità di </a:t>
          </a:r>
          <a:r>
            <a:rPr lang="it-IT" altLang="it-IT" sz="1400" b="1" u="sng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affrontare in maniera adattiva emozioni avverse e stressanti</a:t>
          </a:r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e di adottare opportune strategie di autoregolazione</a:t>
          </a:r>
          <a:endParaRPr lang="it-IT" sz="1400" dirty="0">
            <a:solidFill>
              <a:schemeClr val="tx1"/>
            </a:solidFill>
            <a:effectLst/>
            <a:latin typeface="+mn-lt"/>
          </a:endParaRPr>
        </a:p>
      </dgm:t>
    </dgm:pt>
    <dgm:pt modelId="{0E171766-CC75-4C6E-8940-F5E51ABF78F6}" type="parTrans" cxnId="{6C14F94B-4D27-4851-97DB-0F47AB43B142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2FDEDAB6-28E2-4053-8605-C6973729EC2B}" type="sibTrans" cxnId="{6C14F94B-4D27-4851-97DB-0F47AB43B142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6B35FA6A-7637-43F1-A68B-6586E3A7C2BB}">
      <dgm:prSet phldrT="[Testo]" custT="1"/>
      <dgm:spPr/>
      <dgm:t>
        <a:bodyPr/>
        <a:lstStyle/>
        <a:p>
          <a:pPr>
            <a:buFontTx/>
            <a:buChar char="•"/>
          </a:pPr>
          <a:r>
            <a:rPr lang="it-IT" altLang="it-IT" sz="1400" b="1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CONSAPEVOLEZZA DEL RUOLO DELLA COMUNICAZIONE EMOTIVA NELLE RELAZIONI</a:t>
          </a:r>
        </a:p>
        <a:p>
          <a:pPr>
            <a:buFontTx/>
            <a:buChar char="•"/>
          </a:pPr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consapevolezza che la struttura o la natura dei </a:t>
          </a:r>
          <a:r>
            <a:rPr lang="it-IT" altLang="it-IT" sz="1400" b="1" u="sng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rapporti interpersonali </a:t>
          </a:r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è in parte determinata dalla </a:t>
          </a:r>
          <a:r>
            <a:rPr lang="it-IT" altLang="it-IT" sz="1400" b="1" u="sng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qualità della comunicazione emotiva</a:t>
          </a:r>
          <a:endParaRPr lang="it-IT" sz="1400" dirty="0">
            <a:solidFill>
              <a:schemeClr val="tx1"/>
            </a:solidFill>
            <a:effectLst/>
            <a:latin typeface="+mn-lt"/>
          </a:endParaRPr>
        </a:p>
      </dgm:t>
    </dgm:pt>
    <dgm:pt modelId="{4DF34930-5EBB-4326-84A7-74F9D473AF63}" type="parTrans" cxnId="{0EEA2121-BC5D-4183-9AF2-13589180C585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E22580AD-783D-46BC-8483-A0E62FE51AB8}" type="sibTrans" cxnId="{0EEA2121-BC5D-4183-9AF2-13589180C585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8E20D370-5DF8-48E1-A9FC-027D23864B9A}">
      <dgm:prSet custT="1"/>
      <dgm:spPr/>
      <dgm:t>
        <a:bodyPr/>
        <a:lstStyle/>
        <a:p>
          <a:pPr algn="ctr"/>
          <a:r>
            <a:rPr lang="it-IT" altLang="it-IT" sz="1400" b="1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CAPACITÀ DI DISTINGUERE E COMPRENDERE LE EMOZIONI DEGLI ALTRI</a:t>
          </a:r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:</a:t>
          </a:r>
        </a:p>
        <a:p>
          <a:pPr algn="ctr"/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basarsi </a:t>
          </a:r>
          <a:r>
            <a:rPr lang="it-IT" altLang="it-IT" sz="1400" b="1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su </a:t>
          </a:r>
          <a:r>
            <a:rPr lang="it-IT" altLang="it-IT" sz="1400" b="1" u="sng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indizi situazionali ed espressivi</a:t>
          </a:r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il cui significato ha un senso all’interno di uno specifico </a:t>
          </a:r>
          <a:r>
            <a:rPr lang="it-IT" altLang="it-IT" sz="1400" b="1" u="sng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contesto culturale</a:t>
          </a:r>
          <a:endParaRPr lang="it-IT" altLang="it-IT" sz="1400" dirty="0">
            <a:solidFill>
              <a:schemeClr val="tx1"/>
            </a:solidFill>
            <a:effectLst/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D25DBA-3885-40CA-B772-8F0D31A14E28}" type="parTrans" cxnId="{26CE119D-2F56-4581-A370-DBB4AC7AC84A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763F6E44-F37C-4D96-A9C6-7AEFA5F9717E}" type="sibTrans" cxnId="{26CE119D-2F56-4581-A370-DBB4AC7AC84A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04458D2C-D891-4A26-B3A5-FEBF736832AC}">
      <dgm:prSet custT="1"/>
      <dgm:spPr/>
      <dgm:t>
        <a:bodyPr/>
        <a:lstStyle/>
        <a:p>
          <a:pPr algn="ctr"/>
          <a:r>
            <a:rPr lang="it-IT" altLang="it-IT" sz="1400" b="1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U</a:t>
          </a:r>
          <a:r>
            <a:rPr lang="en-US" altLang="it-IT" sz="1400" b="1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SARE IL VOCABOLARIO DELLE EMOZIONI</a:t>
          </a:r>
        </a:p>
        <a:p>
          <a:pPr algn="ctr"/>
          <a:r>
            <a:rPr lang="en-US" altLang="it-IT" sz="1400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rappresentare</a:t>
          </a:r>
          <a:r>
            <a:rPr lang="en-US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l</a:t>
          </a:r>
          <a:r>
            <a:rPr lang="eo-001" altLang="it-IT" sz="140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’</a:t>
          </a:r>
          <a:r>
            <a:rPr lang="en-US" altLang="it-IT" sz="1400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esperienza</a:t>
          </a:r>
          <a:r>
            <a:rPr lang="en-US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emotiva</a:t>
          </a:r>
          <a:r>
            <a:rPr lang="en-US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attraverso</a:t>
          </a:r>
          <a:r>
            <a:rPr lang="en-US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b="1" u="sng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parole, </a:t>
          </a:r>
          <a:r>
            <a:rPr lang="en-US" altLang="it-IT" sz="1400" b="1" u="sng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immagini</a:t>
          </a:r>
          <a:r>
            <a:rPr lang="en-US" altLang="it-IT" sz="1400" b="1" u="sng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e </a:t>
          </a:r>
          <a:r>
            <a:rPr lang="en-US" altLang="it-IT" sz="1400" b="1" u="sng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simboli</a:t>
          </a:r>
          <a:r>
            <a:rPr lang="en-US" altLang="it-IT" sz="1400" b="1" u="sng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disponibili</a:t>
          </a:r>
          <a:r>
            <a:rPr lang="en-US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nella</a:t>
          </a:r>
          <a:r>
            <a:rPr lang="en-US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b="1" u="sng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propria </a:t>
          </a:r>
          <a:r>
            <a:rPr lang="en-US" altLang="it-IT" sz="1400" b="1" u="sng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cultura</a:t>
          </a:r>
          <a:endParaRPr lang="it-IT" altLang="it-IT" sz="1400" dirty="0">
            <a:solidFill>
              <a:schemeClr val="tx1"/>
            </a:solidFill>
            <a:effectLst/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383B98-E2B6-4CD9-B39E-686265A18627}" type="parTrans" cxnId="{CCA44B98-5689-4CBD-A15B-6C9890BD9ECA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3E639DCD-D446-40D7-BF57-9500F594E1BA}" type="sibTrans" cxnId="{CCA44B98-5689-4CBD-A15B-6C9890BD9ECA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66ED07FD-4F87-4519-B462-CC17A60DF469}">
      <dgm:prSet phldrT="[Testo]" custT="1"/>
      <dgm:spPr/>
      <dgm:t>
        <a:bodyPr/>
        <a:lstStyle/>
        <a:p>
          <a:pPr algn="ctr">
            <a:buFontTx/>
            <a:buNone/>
          </a:pPr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Aver chiaro che </a:t>
          </a:r>
          <a:r>
            <a:rPr lang="it-IT" altLang="it-IT" sz="1400" b="1" u="sng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cosa si sta provando</a:t>
          </a:r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inclusa la possibilità che si stiano vivendo </a:t>
          </a:r>
          <a:r>
            <a:rPr lang="it-IT" altLang="it-IT" sz="1400" b="1" u="sng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emozioni multiple</a:t>
          </a:r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e che si possa </a:t>
          </a:r>
          <a:r>
            <a:rPr lang="it-IT" altLang="it-IT" sz="1400" b="1" u="sng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non essere a conoscenza </a:t>
          </a:r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di quello che si sta provando a causa di dinamiche inconsce e di disattenzione</a:t>
          </a:r>
          <a:endParaRPr lang="it-IT" sz="1400" dirty="0">
            <a:solidFill>
              <a:schemeClr val="tx1"/>
            </a:solidFill>
            <a:effectLst/>
            <a:latin typeface="+mn-lt"/>
          </a:endParaRPr>
        </a:p>
      </dgm:t>
    </dgm:pt>
    <dgm:pt modelId="{EE69499D-DF98-48B9-A79A-9A345CBB5F58}" type="parTrans" cxnId="{80E79896-581F-44E6-9E5A-C96F0FD3BDDD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7791BF1B-5DA1-473F-84B8-8348844A0965}" type="sibTrans" cxnId="{80E79896-581F-44E6-9E5A-C96F0FD3BDDD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6C420E58-466F-4BEE-8C34-46C5C75E5635}">
      <dgm:prSet custT="1"/>
      <dgm:spPr/>
      <dgm:t>
        <a:bodyPr/>
        <a:lstStyle/>
        <a:p>
          <a:pPr algn="ctr"/>
          <a:r>
            <a:rPr lang="it-IT" altLang="it-IT" sz="1400" b="1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CAPACITÀ DI SEPARARE LE ESPERIENZE EMOTIVE SOGGETTIVE DAI COMPORTAMENTI ESPRESSIVI OSSERVABILI</a:t>
          </a:r>
        </a:p>
        <a:p>
          <a:pPr algn="ctr"/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la capacità di comprendere che, sia in sé che negli altri, </a:t>
          </a:r>
          <a:r>
            <a:rPr lang="it-IT" altLang="it-IT" sz="1400" b="1" u="sng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uno stato interno non corrisponde necessariamente con l’espressione esibit</a:t>
          </a:r>
          <a:r>
            <a:rPr lang="it-IT" altLang="it-IT" sz="1400" b="1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</a:t>
          </a:r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. Implica inoltre la capacità di comprendere che </a:t>
          </a:r>
          <a:r>
            <a:rPr lang="it-IT" altLang="it-IT" sz="1400" b="1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il </a:t>
          </a:r>
          <a:r>
            <a:rPr lang="it-IT" altLang="it-IT" sz="1400" b="1" u="sng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comportamento e le emozioni esibite hanno un impatto</a:t>
          </a:r>
          <a:r>
            <a:rPr lang="it-IT" altLang="it-IT" sz="1400" u="sng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sugli altri, e di tenerne conto nelle situazioni sociali</a:t>
          </a:r>
        </a:p>
      </dgm:t>
    </dgm:pt>
    <dgm:pt modelId="{80B9239A-0982-4EDA-B4AC-1197F6687F39}" type="parTrans" cxnId="{E4DECE46-25E2-44FD-A952-F6989F754276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78AD8220-5918-4C5D-95B9-70912159082E}" type="sibTrans" cxnId="{E4DECE46-25E2-44FD-A952-F6989F754276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8021AF96-0E2F-47C1-96E1-B7EAC5E69607}">
      <dgm:prSet phldrT="[Testo]" custT="1"/>
      <dgm:spPr/>
      <dgm:t>
        <a:bodyPr anchor="ctr"/>
        <a:lstStyle/>
        <a:p>
          <a:pPr algn="ctr">
            <a:buFontTx/>
            <a:buNone/>
          </a:pPr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coinvolgimento empatico e simpatetico nelle esperienze emotive degli altri</a:t>
          </a:r>
          <a:endParaRPr lang="it-IT" sz="1400" dirty="0">
            <a:solidFill>
              <a:schemeClr val="tx1"/>
            </a:solidFill>
            <a:effectLst/>
            <a:latin typeface="+mn-lt"/>
          </a:endParaRPr>
        </a:p>
      </dgm:t>
    </dgm:pt>
    <dgm:pt modelId="{048F1A17-9E8E-440D-84D1-A21C7228782D}" type="parTrans" cxnId="{884BF28E-AA6F-40CF-98FB-00E286C9E9C0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0C581568-ED1D-4B7D-8F28-814B7EBC807D}" type="sibTrans" cxnId="{884BF28E-AA6F-40CF-98FB-00E286C9E9C0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D2F3294B-3D39-4B63-9645-DAB2C143967B}">
      <dgm:prSet custT="1"/>
      <dgm:spPr/>
      <dgm:t>
        <a:bodyPr/>
        <a:lstStyle/>
        <a:p>
          <a:r>
            <a:rPr lang="it-IT" altLang="it-IT" sz="1400" b="1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AUTO-EFFICACIA EMOTIVA</a:t>
          </a:r>
        </a:p>
        <a:p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avere </a:t>
          </a:r>
          <a:r>
            <a:rPr lang="it-IT" altLang="it-IT" sz="1400" b="1" u="sng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un punto di vista individuale su se stessi</a:t>
          </a:r>
          <a:r>
            <a:rPr lang="it-IT" altLang="it-IT" sz="14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sul proprio modo di provare le emozioni, e sulla valutazione che viene fatta circa la propria competenza emotiva. Implica inoltre sviluppare delle «teorie personali» sulle emozioni e su come esse siano all’opera nelle transazioni sociali.</a:t>
          </a:r>
        </a:p>
      </dgm:t>
    </dgm:pt>
    <dgm:pt modelId="{D6782F09-A3C9-4588-81FC-21223397B287}" type="parTrans" cxnId="{AFE9F837-6079-4A25-A1EC-71FAE07D365B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3A19394E-9C62-45B9-AD34-E3A9E723CDA0}" type="sibTrans" cxnId="{AFE9F837-6079-4A25-A1EC-71FAE07D365B}">
      <dgm:prSet/>
      <dgm:spPr/>
      <dgm:t>
        <a:bodyPr/>
        <a:lstStyle/>
        <a:p>
          <a:endParaRPr lang="it-IT" sz="1400">
            <a:solidFill>
              <a:schemeClr val="tx1"/>
            </a:solidFill>
            <a:effectLst/>
            <a:latin typeface="+mn-lt"/>
          </a:endParaRPr>
        </a:p>
      </dgm:t>
    </dgm:pt>
    <dgm:pt modelId="{C003BA98-B3DA-4A05-B205-42640C0AE657}" type="pres">
      <dgm:prSet presAssocID="{73B18968-9505-4D8D-9B04-A1B0722E4F62}" presName="diagram" presStyleCnt="0">
        <dgm:presLayoutVars>
          <dgm:dir/>
          <dgm:resizeHandles val="exact"/>
        </dgm:presLayoutVars>
      </dgm:prSet>
      <dgm:spPr/>
    </dgm:pt>
    <dgm:pt modelId="{D789E009-B083-4335-B966-2AD9D67C610C}" type="pres">
      <dgm:prSet presAssocID="{0A278373-0155-4739-BBCF-9C22E519FE9A}" presName="node" presStyleLbl="node1" presStyleIdx="0" presStyleCnt="8" custScaleX="126822" custScaleY="122731">
        <dgm:presLayoutVars>
          <dgm:bulletEnabled val="1"/>
        </dgm:presLayoutVars>
      </dgm:prSet>
      <dgm:spPr/>
    </dgm:pt>
    <dgm:pt modelId="{3BD1A0B5-8F95-466A-BB90-BDC26B8122F7}" type="pres">
      <dgm:prSet presAssocID="{0B2FA8EB-4D59-4DA5-8765-8A4322755DE3}" presName="sibTrans" presStyleCnt="0"/>
      <dgm:spPr/>
    </dgm:pt>
    <dgm:pt modelId="{47B96F0C-F78C-4330-A307-3F1485AF0B41}" type="pres">
      <dgm:prSet presAssocID="{8E20D370-5DF8-48E1-A9FC-027D23864B9A}" presName="node" presStyleLbl="node1" presStyleIdx="1" presStyleCnt="8" custScaleX="134639">
        <dgm:presLayoutVars>
          <dgm:bulletEnabled val="1"/>
        </dgm:presLayoutVars>
      </dgm:prSet>
      <dgm:spPr/>
    </dgm:pt>
    <dgm:pt modelId="{9D4266C1-D725-4642-901F-482DCF45FE3D}" type="pres">
      <dgm:prSet presAssocID="{763F6E44-F37C-4D96-A9C6-7AEFA5F9717E}" presName="sibTrans" presStyleCnt="0"/>
      <dgm:spPr/>
    </dgm:pt>
    <dgm:pt modelId="{A66E1609-D242-40D5-AF0E-D8192F6684B8}" type="pres">
      <dgm:prSet presAssocID="{04458D2C-D891-4A26-B3A5-FEBF736832AC}" presName="node" presStyleLbl="node1" presStyleIdx="2" presStyleCnt="8">
        <dgm:presLayoutVars>
          <dgm:bulletEnabled val="1"/>
        </dgm:presLayoutVars>
      </dgm:prSet>
      <dgm:spPr/>
    </dgm:pt>
    <dgm:pt modelId="{62573590-63F8-49A1-8DEE-1DD42A823492}" type="pres">
      <dgm:prSet presAssocID="{3E639DCD-D446-40D7-BF57-9500F594E1BA}" presName="sibTrans" presStyleCnt="0"/>
      <dgm:spPr/>
    </dgm:pt>
    <dgm:pt modelId="{656AE70F-D94F-4995-A56E-46515B65DE43}" type="pres">
      <dgm:prSet presAssocID="{E1461D34-74BF-47A3-8978-083ED109FBB1}" presName="node" presStyleLbl="node1" presStyleIdx="3" presStyleCnt="8" custScaleX="76250" custLinFactNeighborY="676">
        <dgm:presLayoutVars>
          <dgm:bulletEnabled val="1"/>
        </dgm:presLayoutVars>
      </dgm:prSet>
      <dgm:spPr/>
    </dgm:pt>
    <dgm:pt modelId="{5B0E9312-EB69-45C1-BAFD-F039DB8EF1A2}" type="pres">
      <dgm:prSet presAssocID="{81B28749-B417-4136-9FFF-B786F127DFCB}" presName="sibTrans" presStyleCnt="0"/>
      <dgm:spPr/>
    </dgm:pt>
    <dgm:pt modelId="{033DB8F0-ECC4-4999-8874-69A5DD87EDEB}" type="pres">
      <dgm:prSet presAssocID="{6C420E58-466F-4BEE-8C34-46C5C75E5635}" presName="node" presStyleLbl="node1" presStyleIdx="4" presStyleCnt="8" custScaleX="183475">
        <dgm:presLayoutVars>
          <dgm:bulletEnabled val="1"/>
        </dgm:presLayoutVars>
      </dgm:prSet>
      <dgm:spPr/>
    </dgm:pt>
    <dgm:pt modelId="{0A72235A-4B73-44CA-9C2F-E09923271C2D}" type="pres">
      <dgm:prSet presAssocID="{78AD8220-5918-4C5D-95B9-70912159082E}" presName="sibTrans" presStyleCnt="0"/>
      <dgm:spPr/>
    </dgm:pt>
    <dgm:pt modelId="{FF538A10-516B-43EB-A95E-2F0FB48F8C87}" type="pres">
      <dgm:prSet presAssocID="{146EB123-200A-4041-81B1-396C489A3698}" presName="node" presStyleLbl="node1" presStyleIdx="5" presStyleCnt="8" custScaleX="126822">
        <dgm:presLayoutVars>
          <dgm:bulletEnabled val="1"/>
        </dgm:presLayoutVars>
      </dgm:prSet>
      <dgm:spPr/>
    </dgm:pt>
    <dgm:pt modelId="{3390D339-BC4C-4DBB-913A-359D2853D4B2}" type="pres">
      <dgm:prSet presAssocID="{2FDEDAB6-28E2-4053-8605-C6973729EC2B}" presName="sibTrans" presStyleCnt="0"/>
      <dgm:spPr/>
    </dgm:pt>
    <dgm:pt modelId="{984BEA1A-8023-4DD0-8753-431E6B84BB61}" type="pres">
      <dgm:prSet presAssocID="{6B35FA6A-7637-43F1-A68B-6586E3A7C2BB}" presName="node" presStyleLbl="node1" presStyleIdx="6" presStyleCnt="8" custScaleX="126822">
        <dgm:presLayoutVars>
          <dgm:bulletEnabled val="1"/>
        </dgm:presLayoutVars>
      </dgm:prSet>
      <dgm:spPr/>
    </dgm:pt>
    <dgm:pt modelId="{F768B26C-CCDE-4EA4-B394-1A41FA4D1983}" type="pres">
      <dgm:prSet presAssocID="{E22580AD-783D-46BC-8483-A0E62FE51AB8}" presName="sibTrans" presStyleCnt="0"/>
      <dgm:spPr/>
    </dgm:pt>
    <dgm:pt modelId="{42B60407-F0D1-4D9F-8557-264D0860B21D}" type="pres">
      <dgm:prSet presAssocID="{D2F3294B-3D39-4B63-9645-DAB2C143967B}" presName="node" presStyleLbl="node1" presStyleIdx="7" presStyleCnt="8" custScaleX="143166">
        <dgm:presLayoutVars>
          <dgm:bulletEnabled val="1"/>
        </dgm:presLayoutVars>
      </dgm:prSet>
      <dgm:spPr/>
    </dgm:pt>
  </dgm:ptLst>
  <dgm:cxnLst>
    <dgm:cxn modelId="{DAF37812-CAA0-44E3-9B72-8D346B4D8B04}" type="presOf" srcId="{73B18968-9505-4D8D-9B04-A1B0722E4F62}" destId="{C003BA98-B3DA-4A05-B205-42640C0AE657}" srcOrd="0" destOrd="0" presId="urn:microsoft.com/office/officeart/2005/8/layout/default"/>
    <dgm:cxn modelId="{0EEA2121-BC5D-4183-9AF2-13589180C585}" srcId="{73B18968-9505-4D8D-9B04-A1B0722E4F62}" destId="{6B35FA6A-7637-43F1-A68B-6586E3A7C2BB}" srcOrd="6" destOrd="0" parTransId="{4DF34930-5EBB-4326-84A7-74F9D473AF63}" sibTransId="{E22580AD-783D-46BC-8483-A0E62FE51AB8}"/>
    <dgm:cxn modelId="{A523102B-EA6D-4F79-A60B-EBA864DAAB50}" type="presOf" srcId="{04458D2C-D891-4A26-B3A5-FEBF736832AC}" destId="{A66E1609-D242-40D5-AF0E-D8192F6684B8}" srcOrd="0" destOrd="0" presId="urn:microsoft.com/office/officeart/2005/8/layout/default"/>
    <dgm:cxn modelId="{AFE9F837-6079-4A25-A1EC-71FAE07D365B}" srcId="{73B18968-9505-4D8D-9B04-A1B0722E4F62}" destId="{D2F3294B-3D39-4B63-9645-DAB2C143967B}" srcOrd="7" destOrd="0" parTransId="{D6782F09-A3C9-4588-81FC-21223397B287}" sibTransId="{3A19394E-9C62-45B9-AD34-E3A9E723CDA0}"/>
    <dgm:cxn modelId="{BB7DAA5E-B71D-4653-B636-AD152283EFD4}" type="presOf" srcId="{146EB123-200A-4041-81B1-396C489A3698}" destId="{FF538A10-516B-43EB-A95E-2F0FB48F8C87}" srcOrd="0" destOrd="0" presId="urn:microsoft.com/office/officeart/2005/8/layout/default"/>
    <dgm:cxn modelId="{07FF4641-035C-4658-9ED7-5C65CC721026}" type="presOf" srcId="{6C420E58-466F-4BEE-8C34-46C5C75E5635}" destId="{033DB8F0-ECC4-4999-8874-69A5DD87EDEB}" srcOrd="0" destOrd="0" presId="urn:microsoft.com/office/officeart/2005/8/layout/default"/>
    <dgm:cxn modelId="{E4DECE46-25E2-44FD-A952-F6989F754276}" srcId="{73B18968-9505-4D8D-9B04-A1B0722E4F62}" destId="{6C420E58-466F-4BEE-8C34-46C5C75E5635}" srcOrd="4" destOrd="0" parTransId="{80B9239A-0982-4EDA-B4AC-1197F6687F39}" sibTransId="{78AD8220-5918-4C5D-95B9-70912159082E}"/>
    <dgm:cxn modelId="{A731736B-C462-4BA2-8E63-A2A3FE8EF141}" srcId="{73B18968-9505-4D8D-9B04-A1B0722E4F62}" destId="{0A278373-0155-4739-BBCF-9C22E519FE9A}" srcOrd="0" destOrd="0" parTransId="{7DDA068C-D999-4A1F-B0DE-C4765BCD7FCE}" sibTransId="{0B2FA8EB-4D59-4DA5-8765-8A4322755DE3}"/>
    <dgm:cxn modelId="{6C14F94B-4D27-4851-97DB-0F47AB43B142}" srcId="{73B18968-9505-4D8D-9B04-A1B0722E4F62}" destId="{146EB123-200A-4041-81B1-396C489A3698}" srcOrd="5" destOrd="0" parTransId="{0E171766-CC75-4C6E-8940-F5E51ABF78F6}" sibTransId="{2FDEDAB6-28E2-4053-8605-C6973729EC2B}"/>
    <dgm:cxn modelId="{8B0DF259-AD45-43C2-8081-44E8609B6A61}" type="presOf" srcId="{D2F3294B-3D39-4B63-9645-DAB2C143967B}" destId="{42B60407-F0D1-4D9F-8557-264D0860B21D}" srcOrd="0" destOrd="0" presId="urn:microsoft.com/office/officeart/2005/8/layout/default"/>
    <dgm:cxn modelId="{A271D17E-2EC2-4773-AAAE-C644A04EF179}" type="presOf" srcId="{0A278373-0155-4739-BBCF-9C22E519FE9A}" destId="{D789E009-B083-4335-B966-2AD9D67C610C}" srcOrd="0" destOrd="0" presId="urn:microsoft.com/office/officeart/2005/8/layout/default"/>
    <dgm:cxn modelId="{DBF00282-6550-45E3-B83E-820B8BCF1C62}" srcId="{73B18968-9505-4D8D-9B04-A1B0722E4F62}" destId="{E1461D34-74BF-47A3-8978-083ED109FBB1}" srcOrd="3" destOrd="0" parTransId="{0225F5D6-9D2E-4EA6-9F33-933D34330F3E}" sibTransId="{81B28749-B417-4136-9FFF-B786F127DFCB}"/>
    <dgm:cxn modelId="{884BF28E-AA6F-40CF-98FB-00E286C9E9C0}" srcId="{E1461D34-74BF-47A3-8978-083ED109FBB1}" destId="{8021AF96-0E2F-47C1-96E1-B7EAC5E69607}" srcOrd="0" destOrd="0" parTransId="{048F1A17-9E8E-440D-84D1-A21C7228782D}" sibTransId="{0C581568-ED1D-4B7D-8F28-814B7EBC807D}"/>
    <dgm:cxn modelId="{F9E54994-0B3D-4C5D-B8B3-E16ED633B699}" type="presOf" srcId="{E1461D34-74BF-47A3-8978-083ED109FBB1}" destId="{656AE70F-D94F-4995-A56E-46515B65DE43}" srcOrd="0" destOrd="0" presId="urn:microsoft.com/office/officeart/2005/8/layout/default"/>
    <dgm:cxn modelId="{80E79896-581F-44E6-9E5A-C96F0FD3BDDD}" srcId="{0A278373-0155-4739-BBCF-9C22E519FE9A}" destId="{66ED07FD-4F87-4519-B462-CC17A60DF469}" srcOrd="0" destOrd="0" parTransId="{EE69499D-DF98-48B9-A79A-9A345CBB5F58}" sibTransId="{7791BF1B-5DA1-473F-84B8-8348844A0965}"/>
    <dgm:cxn modelId="{CCA44B98-5689-4CBD-A15B-6C9890BD9ECA}" srcId="{73B18968-9505-4D8D-9B04-A1B0722E4F62}" destId="{04458D2C-D891-4A26-B3A5-FEBF736832AC}" srcOrd="2" destOrd="0" parTransId="{AD383B98-E2B6-4CD9-B39E-686265A18627}" sibTransId="{3E639DCD-D446-40D7-BF57-9500F594E1BA}"/>
    <dgm:cxn modelId="{26CE119D-2F56-4581-A370-DBB4AC7AC84A}" srcId="{73B18968-9505-4D8D-9B04-A1B0722E4F62}" destId="{8E20D370-5DF8-48E1-A9FC-027D23864B9A}" srcOrd="1" destOrd="0" parTransId="{C1D25DBA-3885-40CA-B772-8F0D31A14E28}" sibTransId="{763F6E44-F37C-4D96-A9C6-7AEFA5F9717E}"/>
    <dgm:cxn modelId="{1204099E-4312-4C25-92FC-12EBAE13B0D0}" type="presOf" srcId="{6B35FA6A-7637-43F1-A68B-6586E3A7C2BB}" destId="{984BEA1A-8023-4DD0-8753-431E6B84BB61}" srcOrd="0" destOrd="0" presId="urn:microsoft.com/office/officeart/2005/8/layout/default"/>
    <dgm:cxn modelId="{F454FDB1-C339-4DD1-9E4B-9F07F57C348E}" type="presOf" srcId="{66ED07FD-4F87-4519-B462-CC17A60DF469}" destId="{D789E009-B083-4335-B966-2AD9D67C610C}" srcOrd="0" destOrd="1" presId="urn:microsoft.com/office/officeart/2005/8/layout/default"/>
    <dgm:cxn modelId="{2EEC44E4-8E26-4F64-A87D-384EB4E596FF}" type="presOf" srcId="{8E20D370-5DF8-48E1-A9FC-027D23864B9A}" destId="{47B96F0C-F78C-4330-A307-3F1485AF0B41}" srcOrd="0" destOrd="0" presId="urn:microsoft.com/office/officeart/2005/8/layout/default"/>
    <dgm:cxn modelId="{28D0ECEB-96E8-4EB9-9CBA-067F5C117472}" type="presOf" srcId="{8021AF96-0E2F-47C1-96E1-B7EAC5E69607}" destId="{656AE70F-D94F-4995-A56E-46515B65DE43}" srcOrd="0" destOrd="1" presId="urn:microsoft.com/office/officeart/2005/8/layout/default"/>
    <dgm:cxn modelId="{C19E3716-66C2-4674-BD61-3EE6A866BC99}" type="presParOf" srcId="{C003BA98-B3DA-4A05-B205-42640C0AE657}" destId="{D789E009-B083-4335-B966-2AD9D67C610C}" srcOrd="0" destOrd="0" presId="urn:microsoft.com/office/officeart/2005/8/layout/default"/>
    <dgm:cxn modelId="{948D5349-EE4F-4E10-B529-DC8FD22AEA93}" type="presParOf" srcId="{C003BA98-B3DA-4A05-B205-42640C0AE657}" destId="{3BD1A0B5-8F95-466A-BB90-BDC26B8122F7}" srcOrd="1" destOrd="0" presId="urn:microsoft.com/office/officeart/2005/8/layout/default"/>
    <dgm:cxn modelId="{6C80279C-2E8C-4FD0-AC09-2BC01217625D}" type="presParOf" srcId="{C003BA98-B3DA-4A05-B205-42640C0AE657}" destId="{47B96F0C-F78C-4330-A307-3F1485AF0B41}" srcOrd="2" destOrd="0" presId="urn:microsoft.com/office/officeart/2005/8/layout/default"/>
    <dgm:cxn modelId="{571615B4-DD2A-420F-A6AF-06616F4CDB20}" type="presParOf" srcId="{C003BA98-B3DA-4A05-B205-42640C0AE657}" destId="{9D4266C1-D725-4642-901F-482DCF45FE3D}" srcOrd="3" destOrd="0" presId="urn:microsoft.com/office/officeart/2005/8/layout/default"/>
    <dgm:cxn modelId="{C2100D65-0549-4388-BEB2-4211D741302B}" type="presParOf" srcId="{C003BA98-B3DA-4A05-B205-42640C0AE657}" destId="{A66E1609-D242-40D5-AF0E-D8192F6684B8}" srcOrd="4" destOrd="0" presId="urn:microsoft.com/office/officeart/2005/8/layout/default"/>
    <dgm:cxn modelId="{747D7CB6-8B8D-4DD3-9A9F-2DB632E9BAD1}" type="presParOf" srcId="{C003BA98-B3DA-4A05-B205-42640C0AE657}" destId="{62573590-63F8-49A1-8DEE-1DD42A823492}" srcOrd="5" destOrd="0" presId="urn:microsoft.com/office/officeart/2005/8/layout/default"/>
    <dgm:cxn modelId="{7E05E71F-6AF0-4022-AE42-C93910CFE546}" type="presParOf" srcId="{C003BA98-B3DA-4A05-B205-42640C0AE657}" destId="{656AE70F-D94F-4995-A56E-46515B65DE43}" srcOrd="6" destOrd="0" presId="urn:microsoft.com/office/officeart/2005/8/layout/default"/>
    <dgm:cxn modelId="{AEF42E11-5884-4CDB-9052-367712C14875}" type="presParOf" srcId="{C003BA98-B3DA-4A05-B205-42640C0AE657}" destId="{5B0E9312-EB69-45C1-BAFD-F039DB8EF1A2}" srcOrd="7" destOrd="0" presId="urn:microsoft.com/office/officeart/2005/8/layout/default"/>
    <dgm:cxn modelId="{3804F4C4-39A3-42DC-9E3B-E94E964789A4}" type="presParOf" srcId="{C003BA98-B3DA-4A05-B205-42640C0AE657}" destId="{033DB8F0-ECC4-4999-8874-69A5DD87EDEB}" srcOrd="8" destOrd="0" presId="urn:microsoft.com/office/officeart/2005/8/layout/default"/>
    <dgm:cxn modelId="{E0A95C2A-D093-4E90-B82E-FA3A4D2FAD0B}" type="presParOf" srcId="{C003BA98-B3DA-4A05-B205-42640C0AE657}" destId="{0A72235A-4B73-44CA-9C2F-E09923271C2D}" srcOrd="9" destOrd="0" presId="urn:microsoft.com/office/officeart/2005/8/layout/default"/>
    <dgm:cxn modelId="{03DE1D9F-8086-488D-A001-098E171A6C21}" type="presParOf" srcId="{C003BA98-B3DA-4A05-B205-42640C0AE657}" destId="{FF538A10-516B-43EB-A95E-2F0FB48F8C87}" srcOrd="10" destOrd="0" presId="urn:microsoft.com/office/officeart/2005/8/layout/default"/>
    <dgm:cxn modelId="{565C0938-6E07-4558-B7CD-578E936B690F}" type="presParOf" srcId="{C003BA98-B3DA-4A05-B205-42640C0AE657}" destId="{3390D339-BC4C-4DBB-913A-359D2853D4B2}" srcOrd="11" destOrd="0" presId="urn:microsoft.com/office/officeart/2005/8/layout/default"/>
    <dgm:cxn modelId="{F2CD0239-C33B-4C77-ADE5-7A14B9BA8156}" type="presParOf" srcId="{C003BA98-B3DA-4A05-B205-42640C0AE657}" destId="{984BEA1A-8023-4DD0-8753-431E6B84BB61}" srcOrd="12" destOrd="0" presId="urn:microsoft.com/office/officeart/2005/8/layout/default"/>
    <dgm:cxn modelId="{D6345925-E652-4BED-AC35-3610D4F25C84}" type="presParOf" srcId="{C003BA98-B3DA-4A05-B205-42640C0AE657}" destId="{F768B26C-CCDE-4EA4-B394-1A41FA4D1983}" srcOrd="13" destOrd="0" presId="urn:microsoft.com/office/officeart/2005/8/layout/default"/>
    <dgm:cxn modelId="{C3C6C8CA-5B22-431A-84FB-96527EDBF5B4}" type="presParOf" srcId="{C003BA98-B3DA-4A05-B205-42640C0AE657}" destId="{42B60407-F0D1-4D9F-8557-264D0860B21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B18968-9505-4D8D-9B04-A1B0722E4F6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0A278373-0155-4739-BBCF-9C22E519FE9A}">
      <dgm:prSet phldrT="[Testo]" custT="1"/>
      <dgm:spPr/>
      <dgm:t>
        <a:bodyPr/>
        <a:lstStyle/>
        <a:p>
          <a:pPr algn="ctr">
            <a:buFontTx/>
            <a:buChar char="•"/>
          </a:pPr>
          <a:r>
            <a:rPr lang="it-IT" altLang="it-IT" sz="1400" b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CONSAPEVOLEZZA DELLE PROPRIE EMOZIONI:</a:t>
          </a:r>
          <a:endParaRPr lang="it-IT" sz="1400" dirty="0">
            <a:solidFill>
              <a:srgbClr val="4D627F"/>
            </a:solidFill>
            <a:effectLst/>
            <a:latin typeface="+mn-lt"/>
          </a:endParaRPr>
        </a:p>
      </dgm:t>
    </dgm:pt>
    <dgm:pt modelId="{7DDA068C-D999-4A1F-B0DE-C4765BCD7FCE}" type="parTrans" cxnId="{A731736B-C462-4BA2-8E63-A2A3FE8EF141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0B2FA8EB-4D59-4DA5-8765-8A4322755DE3}" type="sibTrans" cxnId="{A731736B-C462-4BA2-8E63-A2A3FE8EF141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E1461D34-74BF-47A3-8978-083ED109FBB1}">
      <dgm:prSet phldrT="[Testo]" custT="1"/>
      <dgm:spPr/>
      <dgm:t>
        <a:bodyPr anchor="ctr"/>
        <a:lstStyle/>
        <a:p>
          <a:pPr algn="ctr">
            <a:buFontTx/>
            <a:buChar char="•"/>
          </a:pPr>
          <a:r>
            <a:rPr lang="it-IT" altLang="it-IT" sz="1400" b="1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COINVOLGIMENTO EMPATICO</a:t>
          </a:r>
          <a:r>
            <a:rPr lang="it-IT" altLang="it-IT" sz="14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:</a:t>
          </a:r>
          <a:endParaRPr lang="it-IT" sz="1400" dirty="0">
            <a:solidFill>
              <a:schemeClr val="bg1">
                <a:lumMod val="75000"/>
              </a:schemeClr>
            </a:solidFill>
            <a:effectLst/>
            <a:latin typeface="+mn-lt"/>
          </a:endParaRPr>
        </a:p>
      </dgm:t>
    </dgm:pt>
    <dgm:pt modelId="{0225F5D6-9D2E-4EA6-9F33-933D34330F3E}" type="parTrans" cxnId="{DBF00282-6550-45E3-B83E-820B8BCF1C62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81B28749-B417-4136-9FFF-B786F127DFCB}" type="sibTrans" cxnId="{DBF00282-6550-45E3-B83E-820B8BCF1C62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146EB123-200A-4041-81B1-396C489A3698}">
      <dgm:prSet phldrT="[Testo]" custT="1"/>
      <dgm:spPr/>
      <dgm:t>
        <a:bodyPr/>
        <a:lstStyle/>
        <a:p>
          <a:pPr>
            <a:buFontTx/>
            <a:buChar char="•"/>
          </a:pPr>
          <a:r>
            <a:rPr lang="it-IT" altLang="it-IT" sz="1400" b="1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CAPACITÀ DI FAR FRONTE ALLE EMOZIONI A VALENZA NEGATIVA USANDO STRATEGIE DI AUTOREGOLAZIONE </a:t>
          </a:r>
        </a:p>
        <a:p>
          <a:pPr>
            <a:buFontTx/>
            <a:buChar char="•"/>
          </a:pPr>
          <a:r>
            <a:rPr lang="it-IT" altLang="it-IT" sz="14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implica la capacità di </a:t>
          </a:r>
          <a:r>
            <a:rPr lang="it-IT" altLang="it-IT" sz="1400" b="1" u="sng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affrontare in maniera adattiva emozioni avverse e stressanti</a:t>
          </a:r>
          <a:r>
            <a:rPr lang="it-IT" altLang="it-IT" sz="14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e di adottare opportune strategie di autoregolazione</a:t>
          </a:r>
          <a:endParaRPr lang="it-IT" sz="1400" dirty="0">
            <a:solidFill>
              <a:schemeClr val="bg1">
                <a:lumMod val="75000"/>
              </a:schemeClr>
            </a:solidFill>
            <a:effectLst/>
            <a:latin typeface="+mn-lt"/>
          </a:endParaRPr>
        </a:p>
      </dgm:t>
    </dgm:pt>
    <dgm:pt modelId="{0E171766-CC75-4C6E-8940-F5E51ABF78F6}" type="parTrans" cxnId="{6C14F94B-4D27-4851-97DB-0F47AB43B142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2FDEDAB6-28E2-4053-8605-C6973729EC2B}" type="sibTrans" cxnId="{6C14F94B-4D27-4851-97DB-0F47AB43B142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6B35FA6A-7637-43F1-A68B-6586E3A7C2BB}">
      <dgm:prSet phldrT="[Testo]" custT="1"/>
      <dgm:spPr/>
      <dgm:t>
        <a:bodyPr/>
        <a:lstStyle/>
        <a:p>
          <a:pPr>
            <a:buFontTx/>
            <a:buChar char="•"/>
          </a:pPr>
          <a:r>
            <a:rPr lang="it-IT" altLang="it-IT" sz="1400" b="1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CONSAPEVOLEZZA DEL RUOLO DELLA COMUNICAZIONE EMOTIVA NELLE RELAZIONI</a:t>
          </a:r>
        </a:p>
        <a:p>
          <a:pPr>
            <a:buFontTx/>
            <a:buChar char="•"/>
          </a:pPr>
          <a:r>
            <a:rPr lang="it-IT" altLang="it-IT" sz="14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consapevolezza che la struttura o la natura dei </a:t>
          </a:r>
          <a:r>
            <a:rPr lang="it-IT" altLang="it-IT" sz="1400" b="1" u="sng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rapporti interpersonali </a:t>
          </a:r>
          <a:r>
            <a:rPr lang="it-IT" altLang="it-IT" sz="14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è in parte determinata dalla </a:t>
          </a:r>
          <a:r>
            <a:rPr lang="it-IT" altLang="it-IT" sz="1400" b="1" u="sng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qualità della comunicazione emotiva</a:t>
          </a:r>
          <a:endParaRPr lang="it-IT" sz="1400" dirty="0">
            <a:solidFill>
              <a:schemeClr val="bg1">
                <a:lumMod val="75000"/>
              </a:schemeClr>
            </a:solidFill>
            <a:effectLst/>
            <a:latin typeface="+mn-lt"/>
          </a:endParaRPr>
        </a:p>
      </dgm:t>
    </dgm:pt>
    <dgm:pt modelId="{4DF34930-5EBB-4326-84A7-74F9D473AF63}" type="parTrans" cxnId="{0EEA2121-BC5D-4183-9AF2-13589180C585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E22580AD-783D-46BC-8483-A0E62FE51AB8}" type="sibTrans" cxnId="{0EEA2121-BC5D-4183-9AF2-13589180C585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8E20D370-5DF8-48E1-A9FC-027D23864B9A}">
      <dgm:prSet custT="1"/>
      <dgm:spPr/>
      <dgm:t>
        <a:bodyPr/>
        <a:lstStyle/>
        <a:p>
          <a:pPr algn="ctr"/>
          <a:r>
            <a:rPr lang="it-IT" altLang="it-IT" sz="1400" b="1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CAPACITÀ DI DISTINGUERE E COMPRENDERE LE EMOZIONI DEGLI ALTRI</a:t>
          </a:r>
          <a:r>
            <a:rPr lang="it-IT" altLang="it-IT" sz="14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:</a:t>
          </a:r>
        </a:p>
        <a:p>
          <a:pPr algn="ctr"/>
          <a:r>
            <a:rPr lang="it-IT" altLang="it-IT" sz="14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basarsi </a:t>
          </a:r>
          <a:r>
            <a:rPr lang="it-IT" altLang="it-IT" sz="1400" b="1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su </a:t>
          </a:r>
          <a:r>
            <a:rPr lang="it-IT" altLang="it-IT" sz="1400" b="1" u="sng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indizi situazionali ed espressivi</a:t>
          </a:r>
          <a:r>
            <a:rPr lang="it-IT" altLang="it-IT" sz="14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il cui significato ha un senso all’interno di uno specifico </a:t>
          </a:r>
          <a:r>
            <a:rPr lang="it-IT" altLang="it-IT" sz="1400" b="1" u="sng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contesto culturale</a:t>
          </a:r>
          <a:endParaRPr lang="it-IT" altLang="it-IT" sz="1400" dirty="0">
            <a:solidFill>
              <a:srgbClr val="4D627F"/>
            </a:solidFill>
            <a:effectLst/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D25DBA-3885-40CA-B772-8F0D31A14E28}" type="parTrans" cxnId="{26CE119D-2F56-4581-A370-DBB4AC7AC84A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763F6E44-F37C-4D96-A9C6-7AEFA5F9717E}" type="sibTrans" cxnId="{26CE119D-2F56-4581-A370-DBB4AC7AC84A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04458D2C-D891-4A26-B3A5-FEBF736832AC}">
      <dgm:prSet custT="1"/>
      <dgm:spPr/>
      <dgm:t>
        <a:bodyPr/>
        <a:lstStyle/>
        <a:p>
          <a:pPr algn="ctr"/>
          <a:r>
            <a:rPr lang="it-IT" altLang="it-IT" sz="1400" b="1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U</a:t>
          </a:r>
          <a:r>
            <a:rPr lang="en-US" altLang="it-IT" sz="1400" b="1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SARE IL VOCABOLARIO DELLE EMOZIONI</a:t>
          </a:r>
        </a:p>
        <a:p>
          <a:pPr algn="ctr"/>
          <a:r>
            <a:rPr lang="en-US" altLang="it-IT" sz="1400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rappresentare</a:t>
          </a:r>
          <a:r>
            <a:rPr lang="en-US" altLang="it-IT" sz="14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l</a:t>
          </a:r>
          <a:r>
            <a:rPr lang="eo-001" altLang="it-IT" sz="140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’</a:t>
          </a:r>
          <a:r>
            <a:rPr lang="en-US" altLang="it-IT" sz="1400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esperienza</a:t>
          </a:r>
          <a:r>
            <a:rPr lang="en-US" altLang="it-IT" sz="14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emotiva</a:t>
          </a:r>
          <a:r>
            <a:rPr lang="en-US" altLang="it-IT" sz="14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attraverso</a:t>
          </a:r>
          <a:r>
            <a:rPr lang="en-US" altLang="it-IT" sz="14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b="1" u="sng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parole, </a:t>
          </a:r>
          <a:r>
            <a:rPr lang="en-US" altLang="it-IT" sz="1400" b="1" u="sng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immagini</a:t>
          </a:r>
          <a:r>
            <a:rPr lang="en-US" altLang="it-IT" sz="1400" b="1" u="sng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e </a:t>
          </a:r>
          <a:r>
            <a:rPr lang="en-US" altLang="it-IT" sz="1400" b="1" u="sng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simboli</a:t>
          </a:r>
          <a:r>
            <a:rPr lang="en-US" altLang="it-IT" sz="1400" b="1" u="sng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disponibili</a:t>
          </a:r>
          <a:r>
            <a:rPr lang="en-US" altLang="it-IT" sz="14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nella</a:t>
          </a:r>
          <a:r>
            <a:rPr lang="en-US" altLang="it-IT" sz="14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b="1" u="sng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propria </a:t>
          </a:r>
          <a:r>
            <a:rPr lang="en-US" altLang="it-IT" sz="1400" b="1" u="sng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cultura</a:t>
          </a:r>
          <a:endParaRPr lang="it-IT" altLang="it-IT" sz="1400" dirty="0">
            <a:solidFill>
              <a:srgbClr val="4D627F"/>
            </a:solidFill>
            <a:effectLst/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383B98-E2B6-4CD9-B39E-686265A18627}" type="parTrans" cxnId="{CCA44B98-5689-4CBD-A15B-6C9890BD9ECA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3E639DCD-D446-40D7-BF57-9500F594E1BA}" type="sibTrans" cxnId="{CCA44B98-5689-4CBD-A15B-6C9890BD9ECA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66ED07FD-4F87-4519-B462-CC17A60DF469}">
      <dgm:prSet phldrT="[Testo]" custT="1"/>
      <dgm:spPr/>
      <dgm:t>
        <a:bodyPr/>
        <a:lstStyle/>
        <a:p>
          <a:pPr algn="ctr">
            <a:buFontTx/>
            <a:buNone/>
          </a:pPr>
          <a:r>
            <a:rPr lang="it-IT" altLang="it-IT" sz="14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Aver chiaro che </a:t>
          </a:r>
          <a:r>
            <a:rPr lang="it-IT" altLang="it-IT" sz="1400" b="1" u="sng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cosa si sta provando</a:t>
          </a:r>
          <a:r>
            <a:rPr lang="it-IT" altLang="it-IT" sz="14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inclusa la possibilità che si stiano vivendo </a:t>
          </a:r>
          <a:r>
            <a:rPr lang="it-IT" altLang="it-IT" sz="1400" b="1" u="sng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emozioni multiple</a:t>
          </a:r>
          <a:r>
            <a:rPr lang="it-IT" altLang="it-IT" sz="14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e che si possa </a:t>
          </a:r>
          <a:r>
            <a:rPr lang="it-IT" altLang="it-IT" sz="1400" b="1" u="sng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non essere a conoscenza </a:t>
          </a:r>
          <a:r>
            <a:rPr lang="it-IT" altLang="it-IT" sz="14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di quello che si sta provando a causa di dinamiche inconsce e di disattenzione</a:t>
          </a:r>
          <a:endParaRPr lang="it-IT" sz="1400" dirty="0">
            <a:solidFill>
              <a:srgbClr val="4D627F"/>
            </a:solidFill>
            <a:effectLst/>
            <a:latin typeface="+mn-lt"/>
          </a:endParaRPr>
        </a:p>
      </dgm:t>
    </dgm:pt>
    <dgm:pt modelId="{EE69499D-DF98-48B9-A79A-9A345CBB5F58}" type="parTrans" cxnId="{80E79896-581F-44E6-9E5A-C96F0FD3BDDD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7791BF1B-5DA1-473F-84B8-8348844A0965}" type="sibTrans" cxnId="{80E79896-581F-44E6-9E5A-C96F0FD3BDDD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6C420E58-466F-4BEE-8C34-46C5C75E5635}">
      <dgm:prSet custT="1"/>
      <dgm:spPr/>
      <dgm:t>
        <a:bodyPr/>
        <a:lstStyle/>
        <a:p>
          <a:pPr algn="ctr"/>
          <a:r>
            <a:rPr lang="it-IT" altLang="it-IT" sz="1400" b="1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CAPACITÀ DI SEPARARE LE ESPERIENZE EMOTIVE SOGGETTIVE DAI COMPORTAMENTI ESPRESSIVI OSSERVABILI</a:t>
          </a:r>
        </a:p>
        <a:p>
          <a:pPr algn="ctr"/>
          <a:r>
            <a:rPr lang="it-IT" altLang="it-IT" sz="14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la capacità di comprendere che, sia in sé che negli altri, </a:t>
          </a:r>
          <a:r>
            <a:rPr lang="it-IT" altLang="it-IT" sz="1400" b="1" u="sng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uno stato interno non corrisponde necessariamente con l’espressione esibit</a:t>
          </a:r>
          <a:r>
            <a:rPr lang="it-IT" altLang="it-IT" sz="1400" b="1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</a:t>
          </a:r>
          <a:r>
            <a:rPr lang="it-IT" altLang="it-IT" sz="14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. Implica inoltre la capacità di comprendere che </a:t>
          </a:r>
          <a:r>
            <a:rPr lang="it-IT" altLang="it-IT" sz="1400" b="1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il </a:t>
          </a:r>
          <a:r>
            <a:rPr lang="it-IT" altLang="it-IT" sz="1400" b="1" u="sng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comportamento e le emozioni esibite hanno un impatto</a:t>
          </a:r>
          <a:r>
            <a:rPr lang="it-IT" altLang="it-IT" sz="1400" u="sng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it-IT" altLang="it-IT" sz="14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sugli altri, e di tenerne conto nelle situazioni sociali</a:t>
          </a:r>
        </a:p>
      </dgm:t>
    </dgm:pt>
    <dgm:pt modelId="{80B9239A-0982-4EDA-B4AC-1197F6687F39}" type="parTrans" cxnId="{E4DECE46-25E2-44FD-A952-F6989F754276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78AD8220-5918-4C5D-95B9-70912159082E}" type="sibTrans" cxnId="{E4DECE46-25E2-44FD-A952-F6989F754276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8021AF96-0E2F-47C1-96E1-B7EAC5E69607}">
      <dgm:prSet phldrT="[Testo]" custT="1"/>
      <dgm:spPr/>
      <dgm:t>
        <a:bodyPr anchor="ctr"/>
        <a:lstStyle/>
        <a:p>
          <a:pPr algn="ctr">
            <a:buFontTx/>
            <a:buNone/>
          </a:pPr>
          <a:r>
            <a:rPr lang="it-IT" altLang="it-IT" sz="14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coinvolgimento empatico e simpatetico nelle esperienze emotive degli altri</a:t>
          </a:r>
          <a:endParaRPr lang="it-IT" sz="1400" dirty="0">
            <a:solidFill>
              <a:schemeClr val="bg1">
                <a:lumMod val="75000"/>
              </a:schemeClr>
            </a:solidFill>
            <a:effectLst/>
            <a:latin typeface="+mn-lt"/>
          </a:endParaRPr>
        </a:p>
      </dgm:t>
    </dgm:pt>
    <dgm:pt modelId="{048F1A17-9E8E-440D-84D1-A21C7228782D}" type="parTrans" cxnId="{884BF28E-AA6F-40CF-98FB-00E286C9E9C0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0C581568-ED1D-4B7D-8F28-814B7EBC807D}" type="sibTrans" cxnId="{884BF28E-AA6F-40CF-98FB-00E286C9E9C0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D2F3294B-3D39-4B63-9645-DAB2C143967B}">
      <dgm:prSet custT="1"/>
      <dgm:spPr/>
      <dgm:t>
        <a:bodyPr/>
        <a:lstStyle/>
        <a:p>
          <a:r>
            <a:rPr lang="it-IT" altLang="it-IT" sz="1400" b="1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AUTO-EFFICACIA EMOTIVA</a:t>
          </a:r>
        </a:p>
        <a:p>
          <a:r>
            <a:rPr lang="it-IT" altLang="it-IT" sz="14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avere </a:t>
          </a:r>
          <a:r>
            <a:rPr lang="it-IT" altLang="it-IT" sz="1400" b="1" u="sng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un punto di vista individuale su se stessi</a:t>
          </a:r>
          <a:r>
            <a:rPr lang="it-IT" altLang="it-IT" sz="14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sul proprio modo di provare le emozioni, e sulla valutazione che viene fatta circa la propria competenza emotiva. Implica inoltre sviluppare delle «teorie personali» sulle emozioni e su come esse siano all’opera nelle transazioni sociali.</a:t>
          </a:r>
        </a:p>
      </dgm:t>
    </dgm:pt>
    <dgm:pt modelId="{D6782F09-A3C9-4588-81FC-21223397B287}" type="parTrans" cxnId="{AFE9F837-6079-4A25-A1EC-71FAE07D365B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3A19394E-9C62-45B9-AD34-E3A9E723CDA0}" type="sibTrans" cxnId="{AFE9F837-6079-4A25-A1EC-71FAE07D365B}">
      <dgm:prSet/>
      <dgm:spPr/>
      <dgm:t>
        <a:bodyPr/>
        <a:lstStyle/>
        <a:p>
          <a:endParaRPr lang="it-IT" sz="1400">
            <a:solidFill>
              <a:srgbClr val="4D627F"/>
            </a:solidFill>
            <a:effectLst/>
            <a:latin typeface="+mn-lt"/>
          </a:endParaRPr>
        </a:p>
      </dgm:t>
    </dgm:pt>
    <dgm:pt modelId="{C003BA98-B3DA-4A05-B205-42640C0AE657}" type="pres">
      <dgm:prSet presAssocID="{73B18968-9505-4D8D-9B04-A1B0722E4F62}" presName="diagram" presStyleCnt="0">
        <dgm:presLayoutVars>
          <dgm:dir/>
          <dgm:resizeHandles val="exact"/>
        </dgm:presLayoutVars>
      </dgm:prSet>
      <dgm:spPr/>
    </dgm:pt>
    <dgm:pt modelId="{D789E009-B083-4335-B966-2AD9D67C610C}" type="pres">
      <dgm:prSet presAssocID="{0A278373-0155-4739-BBCF-9C22E519FE9A}" presName="node" presStyleLbl="node1" presStyleIdx="0" presStyleCnt="8" custScaleX="126822" custScaleY="122731">
        <dgm:presLayoutVars>
          <dgm:bulletEnabled val="1"/>
        </dgm:presLayoutVars>
      </dgm:prSet>
      <dgm:spPr/>
    </dgm:pt>
    <dgm:pt modelId="{3BD1A0B5-8F95-466A-BB90-BDC26B8122F7}" type="pres">
      <dgm:prSet presAssocID="{0B2FA8EB-4D59-4DA5-8765-8A4322755DE3}" presName="sibTrans" presStyleCnt="0"/>
      <dgm:spPr/>
    </dgm:pt>
    <dgm:pt modelId="{47B96F0C-F78C-4330-A307-3F1485AF0B41}" type="pres">
      <dgm:prSet presAssocID="{8E20D370-5DF8-48E1-A9FC-027D23864B9A}" presName="node" presStyleLbl="node1" presStyleIdx="1" presStyleCnt="8" custScaleX="134639">
        <dgm:presLayoutVars>
          <dgm:bulletEnabled val="1"/>
        </dgm:presLayoutVars>
      </dgm:prSet>
      <dgm:spPr/>
    </dgm:pt>
    <dgm:pt modelId="{9D4266C1-D725-4642-901F-482DCF45FE3D}" type="pres">
      <dgm:prSet presAssocID="{763F6E44-F37C-4D96-A9C6-7AEFA5F9717E}" presName="sibTrans" presStyleCnt="0"/>
      <dgm:spPr/>
    </dgm:pt>
    <dgm:pt modelId="{A66E1609-D242-40D5-AF0E-D8192F6684B8}" type="pres">
      <dgm:prSet presAssocID="{04458D2C-D891-4A26-B3A5-FEBF736832AC}" presName="node" presStyleLbl="node1" presStyleIdx="2" presStyleCnt="8">
        <dgm:presLayoutVars>
          <dgm:bulletEnabled val="1"/>
        </dgm:presLayoutVars>
      </dgm:prSet>
      <dgm:spPr/>
    </dgm:pt>
    <dgm:pt modelId="{62573590-63F8-49A1-8DEE-1DD42A823492}" type="pres">
      <dgm:prSet presAssocID="{3E639DCD-D446-40D7-BF57-9500F594E1BA}" presName="sibTrans" presStyleCnt="0"/>
      <dgm:spPr/>
    </dgm:pt>
    <dgm:pt modelId="{656AE70F-D94F-4995-A56E-46515B65DE43}" type="pres">
      <dgm:prSet presAssocID="{E1461D34-74BF-47A3-8978-083ED109FBB1}" presName="node" presStyleLbl="node1" presStyleIdx="3" presStyleCnt="8" custScaleX="76250">
        <dgm:presLayoutVars>
          <dgm:bulletEnabled val="1"/>
        </dgm:presLayoutVars>
      </dgm:prSet>
      <dgm:spPr/>
    </dgm:pt>
    <dgm:pt modelId="{5B0E9312-EB69-45C1-BAFD-F039DB8EF1A2}" type="pres">
      <dgm:prSet presAssocID="{81B28749-B417-4136-9FFF-B786F127DFCB}" presName="sibTrans" presStyleCnt="0"/>
      <dgm:spPr/>
    </dgm:pt>
    <dgm:pt modelId="{033DB8F0-ECC4-4999-8874-69A5DD87EDEB}" type="pres">
      <dgm:prSet presAssocID="{6C420E58-466F-4BEE-8C34-46C5C75E5635}" presName="node" presStyleLbl="node1" presStyleIdx="4" presStyleCnt="8" custScaleX="183475">
        <dgm:presLayoutVars>
          <dgm:bulletEnabled val="1"/>
        </dgm:presLayoutVars>
      </dgm:prSet>
      <dgm:spPr/>
    </dgm:pt>
    <dgm:pt modelId="{0A72235A-4B73-44CA-9C2F-E09923271C2D}" type="pres">
      <dgm:prSet presAssocID="{78AD8220-5918-4C5D-95B9-70912159082E}" presName="sibTrans" presStyleCnt="0"/>
      <dgm:spPr/>
    </dgm:pt>
    <dgm:pt modelId="{FF538A10-516B-43EB-A95E-2F0FB48F8C87}" type="pres">
      <dgm:prSet presAssocID="{146EB123-200A-4041-81B1-396C489A3698}" presName="node" presStyleLbl="node1" presStyleIdx="5" presStyleCnt="8" custScaleX="126822">
        <dgm:presLayoutVars>
          <dgm:bulletEnabled val="1"/>
        </dgm:presLayoutVars>
      </dgm:prSet>
      <dgm:spPr/>
    </dgm:pt>
    <dgm:pt modelId="{3390D339-BC4C-4DBB-913A-359D2853D4B2}" type="pres">
      <dgm:prSet presAssocID="{2FDEDAB6-28E2-4053-8605-C6973729EC2B}" presName="sibTrans" presStyleCnt="0"/>
      <dgm:spPr/>
    </dgm:pt>
    <dgm:pt modelId="{984BEA1A-8023-4DD0-8753-431E6B84BB61}" type="pres">
      <dgm:prSet presAssocID="{6B35FA6A-7637-43F1-A68B-6586E3A7C2BB}" presName="node" presStyleLbl="node1" presStyleIdx="6" presStyleCnt="8" custScaleX="126822">
        <dgm:presLayoutVars>
          <dgm:bulletEnabled val="1"/>
        </dgm:presLayoutVars>
      </dgm:prSet>
      <dgm:spPr/>
    </dgm:pt>
    <dgm:pt modelId="{F768B26C-CCDE-4EA4-B394-1A41FA4D1983}" type="pres">
      <dgm:prSet presAssocID="{E22580AD-783D-46BC-8483-A0E62FE51AB8}" presName="sibTrans" presStyleCnt="0"/>
      <dgm:spPr/>
    </dgm:pt>
    <dgm:pt modelId="{42B60407-F0D1-4D9F-8557-264D0860B21D}" type="pres">
      <dgm:prSet presAssocID="{D2F3294B-3D39-4B63-9645-DAB2C143967B}" presName="node" presStyleLbl="node1" presStyleIdx="7" presStyleCnt="8" custScaleX="143166">
        <dgm:presLayoutVars>
          <dgm:bulletEnabled val="1"/>
        </dgm:presLayoutVars>
      </dgm:prSet>
      <dgm:spPr/>
    </dgm:pt>
  </dgm:ptLst>
  <dgm:cxnLst>
    <dgm:cxn modelId="{DAF37812-CAA0-44E3-9B72-8D346B4D8B04}" type="presOf" srcId="{73B18968-9505-4D8D-9B04-A1B0722E4F62}" destId="{C003BA98-B3DA-4A05-B205-42640C0AE657}" srcOrd="0" destOrd="0" presId="urn:microsoft.com/office/officeart/2005/8/layout/default"/>
    <dgm:cxn modelId="{0EEA2121-BC5D-4183-9AF2-13589180C585}" srcId="{73B18968-9505-4D8D-9B04-A1B0722E4F62}" destId="{6B35FA6A-7637-43F1-A68B-6586E3A7C2BB}" srcOrd="6" destOrd="0" parTransId="{4DF34930-5EBB-4326-84A7-74F9D473AF63}" sibTransId="{E22580AD-783D-46BC-8483-A0E62FE51AB8}"/>
    <dgm:cxn modelId="{A523102B-EA6D-4F79-A60B-EBA864DAAB50}" type="presOf" srcId="{04458D2C-D891-4A26-B3A5-FEBF736832AC}" destId="{A66E1609-D242-40D5-AF0E-D8192F6684B8}" srcOrd="0" destOrd="0" presId="urn:microsoft.com/office/officeart/2005/8/layout/default"/>
    <dgm:cxn modelId="{AFE9F837-6079-4A25-A1EC-71FAE07D365B}" srcId="{73B18968-9505-4D8D-9B04-A1B0722E4F62}" destId="{D2F3294B-3D39-4B63-9645-DAB2C143967B}" srcOrd="7" destOrd="0" parTransId="{D6782F09-A3C9-4588-81FC-21223397B287}" sibTransId="{3A19394E-9C62-45B9-AD34-E3A9E723CDA0}"/>
    <dgm:cxn modelId="{BB7DAA5E-B71D-4653-B636-AD152283EFD4}" type="presOf" srcId="{146EB123-200A-4041-81B1-396C489A3698}" destId="{FF538A10-516B-43EB-A95E-2F0FB48F8C87}" srcOrd="0" destOrd="0" presId="urn:microsoft.com/office/officeart/2005/8/layout/default"/>
    <dgm:cxn modelId="{07FF4641-035C-4658-9ED7-5C65CC721026}" type="presOf" srcId="{6C420E58-466F-4BEE-8C34-46C5C75E5635}" destId="{033DB8F0-ECC4-4999-8874-69A5DD87EDEB}" srcOrd="0" destOrd="0" presId="urn:microsoft.com/office/officeart/2005/8/layout/default"/>
    <dgm:cxn modelId="{E4DECE46-25E2-44FD-A952-F6989F754276}" srcId="{73B18968-9505-4D8D-9B04-A1B0722E4F62}" destId="{6C420E58-466F-4BEE-8C34-46C5C75E5635}" srcOrd="4" destOrd="0" parTransId="{80B9239A-0982-4EDA-B4AC-1197F6687F39}" sibTransId="{78AD8220-5918-4C5D-95B9-70912159082E}"/>
    <dgm:cxn modelId="{A731736B-C462-4BA2-8E63-A2A3FE8EF141}" srcId="{73B18968-9505-4D8D-9B04-A1B0722E4F62}" destId="{0A278373-0155-4739-BBCF-9C22E519FE9A}" srcOrd="0" destOrd="0" parTransId="{7DDA068C-D999-4A1F-B0DE-C4765BCD7FCE}" sibTransId="{0B2FA8EB-4D59-4DA5-8765-8A4322755DE3}"/>
    <dgm:cxn modelId="{6C14F94B-4D27-4851-97DB-0F47AB43B142}" srcId="{73B18968-9505-4D8D-9B04-A1B0722E4F62}" destId="{146EB123-200A-4041-81B1-396C489A3698}" srcOrd="5" destOrd="0" parTransId="{0E171766-CC75-4C6E-8940-F5E51ABF78F6}" sibTransId="{2FDEDAB6-28E2-4053-8605-C6973729EC2B}"/>
    <dgm:cxn modelId="{8B0DF259-AD45-43C2-8081-44E8609B6A61}" type="presOf" srcId="{D2F3294B-3D39-4B63-9645-DAB2C143967B}" destId="{42B60407-F0D1-4D9F-8557-264D0860B21D}" srcOrd="0" destOrd="0" presId="urn:microsoft.com/office/officeart/2005/8/layout/default"/>
    <dgm:cxn modelId="{A271D17E-2EC2-4773-AAAE-C644A04EF179}" type="presOf" srcId="{0A278373-0155-4739-BBCF-9C22E519FE9A}" destId="{D789E009-B083-4335-B966-2AD9D67C610C}" srcOrd="0" destOrd="0" presId="urn:microsoft.com/office/officeart/2005/8/layout/default"/>
    <dgm:cxn modelId="{DBF00282-6550-45E3-B83E-820B8BCF1C62}" srcId="{73B18968-9505-4D8D-9B04-A1B0722E4F62}" destId="{E1461D34-74BF-47A3-8978-083ED109FBB1}" srcOrd="3" destOrd="0" parTransId="{0225F5D6-9D2E-4EA6-9F33-933D34330F3E}" sibTransId="{81B28749-B417-4136-9FFF-B786F127DFCB}"/>
    <dgm:cxn modelId="{884BF28E-AA6F-40CF-98FB-00E286C9E9C0}" srcId="{E1461D34-74BF-47A3-8978-083ED109FBB1}" destId="{8021AF96-0E2F-47C1-96E1-B7EAC5E69607}" srcOrd="0" destOrd="0" parTransId="{048F1A17-9E8E-440D-84D1-A21C7228782D}" sibTransId="{0C581568-ED1D-4B7D-8F28-814B7EBC807D}"/>
    <dgm:cxn modelId="{F9E54994-0B3D-4C5D-B8B3-E16ED633B699}" type="presOf" srcId="{E1461D34-74BF-47A3-8978-083ED109FBB1}" destId="{656AE70F-D94F-4995-A56E-46515B65DE43}" srcOrd="0" destOrd="0" presId="urn:microsoft.com/office/officeart/2005/8/layout/default"/>
    <dgm:cxn modelId="{80E79896-581F-44E6-9E5A-C96F0FD3BDDD}" srcId="{0A278373-0155-4739-BBCF-9C22E519FE9A}" destId="{66ED07FD-4F87-4519-B462-CC17A60DF469}" srcOrd="0" destOrd="0" parTransId="{EE69499D-DF98-48B9-A79A-9A345CBB5F58}" sibTransId="{7791BF1B-5DA1-473F-84B8-8348844A0965}"/>
    <dgm:cxn modelId="{CCA44B98-5689-4CBD-A15B-6C9890BD9ECA}" srcId="{73B18968-9505-4D8D-9B04-A1B0722E4F62}" destId="{04458D2C-D891-4A26-B3A5-FEBF736832AC}" srcOrd="2" destOrd="0" parTransId="{AD383B98-E2B6-4CD9-B39E-686265A18627}" sibTransId="{3E639DCD-D446-40D7-BF57-9500F594E1BA}"/>
    <dgm:cxn modelId="{26CE119D-2F56-4581-A370-DBB4AC7AC84A}" srcId="{73B18968-9505-4D8D-9B04-A1B0722E4F62}" destId="{8E20D370-5DF8-48E1-A9FC-027D23864B9A}" srcOrd="1" destOrd="0" parTransId="{C1D25DBA-3885-40CA-B772-8F0D31A14E28}" sibTransId="{763F6E44-F37C-4D96-A9C6-7AEFA5F9717E}"/>
    <dgm:cxn modelId="{1204099E-4312-4C25-92FC-12EBAE13B0D0}" type="presOf" srcId="{6B35FA6A-7637-43F1-A68B-6586E3A7C2BB}" destId="{984BEA1A-8023-4DD0-8753-431E6B84BB61}" srcOrd="0" destOrd="0" presId="urn:microsoft.com/office/officeart/2005/8/layout/default"/>
    <dgm:cxn modelId="{F454FDB1-C339-4DD1-9E4B-9F07F57C348E}" type="presOf" srcId="{66ED07FD-4F87-4519-B462-CC17A60DF469}" destId="{D789E009-B083-4335-B966-2AD9D67C610C}" srcOrd="0" destOrd="1" presId="urn:microsoft.com/office/officeart/2005/8/layout/default"/>
    <dgm:cxn modelId="{2EEC44E4-8E26-4F64-A87D-384EB4E596FF}" type="presOf" srcId="{8E20D370-5DF8-48E1-A9FC-027D23864B9A}" destId="{47B96F0C-F78C-4330-A307-3F1485AF0B41}" srcOrd="0" destOrd="0" presId="urn:microsoft.com/office/officeart/2005/8/layout/default"/>
    <dgm:cxn modelId="{28D0ECEB-96E8-4EB9-9CBA-067F5C117472}" type="presOf" srcId="{8021AF96-0E2F-47C1-96E1-B7EAC5E69607}" destId="{656AE70F-D94F-4995-A56E-46515B65DE43}" srcOrd="0" destOrd="1" presId="urn:microsoft.com/office/officeart/2005/8/layout/default"/>
    <dgm:cxn modelId="{C19E3716-66C2-4674-BD61-3EE6A866BC99}" type="presParOf" srcId="{C003BA98-B3DA-4A05-B205-42640C0AE657}" destId="{D789E009-B083-4335-B966-2AD9D67C610C}" srcOrd="0" destOrd="0" presId="urn:microsoft.com/office/officeart/2005/8/layout/default"/>
    <dgm:cxn modelId="{948D5349-EE4F-4E10-B529-DC8FD22AEA93}" type="presParOf" srcId="{C003BA98-B3DA-4A05-B205-42640C0AE657}" destId="{3BD1A0B5-8F95-466A-BB90-BDC26B8122F7}" srcOrd="1" destOrd="0" presId="urn:microsoft.com/office/officeart/2005/8/layout/default"/>
    <dgm:cxn modelId="{6C80279C-2E8C-4FD0-AC09-2BC01217625D}" type="presParOf" srcId="{C003BA98-B3DA-4A05-B205-42640C0AE657}" destId="{47B96F0C-F78C-4330-A307-3F1485AF0B41}" srcOrd="2" destOrd="0" presId="urn:microsoft.com/office/officeart/2005/8/layout/default"/>
    <dgm:cxn modelId="{571615B4-DD2A-420F-A6AF-06616F4CDB20}" type="presParOf" srcId="{C003BA98-B3DA-4A05-B205-42640C0AE657}" destId="{9D4266C1-D725-4642-901F-482DCF45FE3D}" srcOrd="3" destOrd="0" presId="urn:microsoft.com/office/officeart/2005/8/layout/default"/>
    <dgm:cxn modelId="{C2100D65-0549-4388-BEB2-4211D741302B}" type="presParOf" srcId="{C003BA98-B3DA-4A05-B205-42640C0AE657}" destId="{A66E1609-D242-40D5-AF0E-D8192F6684B8}" srcOrd="4" destOrd="0" presId="urn:microsoft.com/office/officeart/2005/8/layout/default"/>
    <dgm:cxn modelId="{747D7CB6-8B8D-4DD3-9A9F-2DB632E9BAD1}" type="presParOf" srcId="{C003BA98-B3DA-4A05-B205-42640C0AE657}" destId="{62573590-63F8-49A1-8DEE-1DD42A823492}" srcOrd="5" destOrd="0" presId="urn:microsoft.com/office/officeart/2005/8/layout/default"/>
    <dgm:cxn modelId="{7E05E71F-6AF0-4022-AE42-C93910CFE546}" type="presParOf" srcId="{C003BA98-B3DA-4A05-B205-42640C0AE657}" destId="{656AE70F-D94F-4995-A56E-46515B65DE43}" srcOrd="6" destOrd="0" presId="urn:microsoft.com/office/officeart/2005/8/layout/default"/>
    <dgm:cxn modelId="{AEF42E11-5884-4CDB-9052-367712C14875}" type="presParOf" srcId="{C003BA98-B3DA-4A05-B205-42640C0AE657}" destId="{5B0E9312-EB69-45C1-BAFD-F039DB8EF1A2}" srcOrd="7" destOrd="0" presId="urn:microsoft.com/office/officeart/2005/8/layout/default"/>
    <dgm:cxn modelId="{3804F4C4-39A3-42DC-9E3B-E94E964789A4}" type="presParOf" srcId="{C003BA98-B3DA-4A05-B205-42640C0AE657}" destId="{033DB8F0-ECC4-4999-8874-69A5DD87EDEB}" srcOrd="8" destOrd="0" presId="urn:microsoft.com/office/officeart/2005/8/layout/default"/>
    <dgm:cxn modelId="{E0A95C2A-D093-4E90-B82E-FA3A4D2FAD0B}" type="presParOf" srcId="{C003BA98-B3DA-4A05-B205-42640C0AE657}" destId="{0A72235A-4B73-44CA-9C2F-E09923271C2D}" srcOrd="9" destOrd="0" presId="urn:microsoft.com/office/officeart/2005/8/layout/default"/>
    <dgm:cxn modelId="{03DE1D9F-8086-488D-A001-098E171A6C21}" type="presParOf" srcId="{C003BA98-B3DA-4A05-B205-42640C0AE657}" destId="{FF538A10-516B-43EB-A95E-2F0FB48F8C87}" srcOrd="10" destOrd="0" presId="urn:microsoft.com/office/officeart/2005/8/layout/default"/>
    <dgm:cxn modelId="{565C0938-6E07-4558-B7CD-578E936B690F}" type="presParOf" srcId="{C003BA98-B3DA-4A05-B205-42640C0AE657}" destId="{3390D339-BC4C-4DBB-913A-359D2853D4B2}" srcOrd="11" destOrd="0" presId="urn:microsoft.com/office/officeart/2005/8/layout/default"/>
    <dgm:cxn modelId="{F2CD0239-C33B-4C77-ADE5-7A14B9BA8156}" type="presParOf" srcId="{C003BA98-B3DA-4A05-B205-42640C0AE657}" destId="{984BEA1A-8023-4DD0-8753-431E6B84BB61}" srcOrd="12" destOrd="0" presId="urn:microsoft.com/office/officeart/2005/8/layout/default"/>
    <dgm:cxn modelId="{D6345925-E652-4BED-AC35-3610D4F25C84}" type="presParOf" srcId="{C003BA98-B3DA-4A05-B205-42640C0AE657}" destId="{F768B26C-CCDE-4EA4-B394-1A41FA4D1983}" srcOrd="13" destOrd="0" presId="urn:microsoft.com/office/officeart/2005/8/layout/default"/>
    <dgm:cxn modelId="{C3C6C8CA-5B22-431A-84FB-96527EDBF5B4}" type="presParOf" srcId="{C003BA98-B3DA-4A05-B205-42640C0AE657}" destId="{42B60407-F0D1-4D9F-8557-264D0860B21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890EF8-3632-40D1-9549-09C0DDA47751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662FF56-526F-4339-BEFC-6C06A11F23DC}">
      <dgm:prSet phldrT="[Testo]" custT="1"/>
      <dgm:spPr/>
      <dgm:t>
        <a:bodyPr/>
        <a:lstStyle/>
        <a:p>
          <a:r>
            <a:rPr lang="en-US" sz="1800" dirty="0"/>
            <a:t>- </a:t>
          </a:r>
          <a:r>
            <a:rPr lang="en-US" sz="1800" dirty="0" err="1"/>
            <a:t>Differenziazione</a:t>
          </a:r>
          <a:r>
            <a:rPr lang="en-US" sz="1800" dirty="0"/>
            <a:t> </a:t>
          </a:r>
          <a:r>
            <a:rPr lang="en-US" sz="1800" dirty="0" err="1"/>
            <a:t>delle</a:t>
          </a:r>
          <a:r>
            <a:rPr lang="en-US" sz="1800" dirty="0"/>
            <a:t> </a:t>
          </a:r>
          <a:r>
            <a:rPr lang="en-US" sz="1800" dirty="0" err="1"/>
            <a:t>emozioni</a:t>
          </a:r>
          <a:endParaRPr lang="en-US" sz="1800" dirty="0"/>
        </a:p>
        <a:p>
          <a:r>
            <a:rPr lang="en-US" sz="1800" dirty="0"/>
            <a:t>- </a:t>
          </a:r>
          <a:r>
            <a:rPr lang="en-US" sz="1800" dirty="0" err="1"/>
            <a:t>Condivisione</a:t>
          </a:r>
          <a:r>
            <a:rPr lang="en-US" sz="1800" dirty="0"/>
            <a:t> verbale </a:t>
          </a:r>
          <a:r>
            <a:rPr lang="en-US" sz="1800" dirty="0" err="1"/>
            <a:t>delle</a:t>
          </a:r>
          <a:r>
            <a:rPr lang="en-US" sz="1800" dirty="0"/>
            <a:t> </a:t>
          </a:r>
          <a:r>
            <a:rPr lang="en-US" sz="1800" dirty="0" err="1"/>
            <a:t>emozioni</a:t>
          </a:r>
          <a:endParaRPr lang="en-US" sz="1800" dirty="0"/>
        </a:p>
        <a:p>
          <a:r>
            <a:rPr lang="en-US" sz="1800" dirty="0"/>
            <a:t>- Non </a:t>
          </a:r>
          <a:r>
            <a:rPr lang="en-US" sz="1800" dirty="0" err="1"/>
            <a:t>nascondere</a:t>
          </a:r>
          <a:r>
            <a:rPr lang="en-US" sz="1800" dirty="0"/>
            <a:t> le </a:t>
          </a:r>
          <a:r>
            <a:rPr lang="en-US" sz="1800" dirty="0" err="1"/>
            <a:t>emozioni</a:t>
          </a:r>
          <a:endParaRPr lang="en-US" sz="1800" dirty="0"/>
        </a:p>
        <a:p>
          <a:r>
            <a:rPr lang="en-US" sz="1800" dirty="0"/>
            <a:t>- </a:t>
          </a:r>
          <a:r>
            <a:rPr lang="en-US" sz="1800" dirty="0" err="1"/>
            <a:t>Prestare</a:t>
          </a:r>
          <a:r>
            <a:rPr lang="en-US" sz="1800" dirty="0"/>
            <a:t> </a:t>
          </a:r>
          <a:r>
            <a:rPr lang="en-US" sz="1800" dirty="0" err="1"/>
            <a:t>attenzione</a:t>
          </a:r>
          <a:r>
            <a:rPr lang="en-US" sz="1800" dirty="0"/>
            <a:t> alle </a:t>
          </a:r>
          <a:r>
            <a:rPr lang="en-US" sz="1800" dirty="0" err="1"/>
            <a:t>emozioni</a:t>
          </a:r>
          <a:r>
            <a:rPr lang="en-US" sz="1800" dirty="0"/>
            <a:t> </a:t>
          </a:r>
          <a:r>
            <a:rPr lang="en-US" sz="1800" dirty="0" err="1"/>
            <a:t>degli</a:t>
          </a:r>
          <a:r>
            <a:rPr lang="en-US" sz="1800" dirty="0"/>
            <a:t> </a:t>
          </a:r>
          <a:r>
            <a:rPr lang="en-US" sz="1800" dirty="0" err="1"/>
            <a:t>altri</a:t>
          </a:r>
          <a:endParaRPr lang="en-US" sz="1800" dirty="0"/>
        </a:p>
        <a:p>
          <a:r>
            <a:rPr lang="en-US" sz="1800" dirty="0" err="1"/>
            <a:t>Analisi</a:t>
          </a:r>
          <a:r>
            <a:rPr lang="en-US" sz="1800" dirty="0"/>
            <a:t> </a:t>
          </a:r>
          <a:r>
            <a:rPr lang="en-US" sz="1800" dirty="0" err="1"/>
            <a:t>delle</a:t>
          </a:r>
          <a:r>
            <a:rPr lang="en-US" sz="1800" dirty="0"/>
            <a:t> (</a:t>
          </a:r>
          <a:r>
            <a:rPr lang="en-US" sz="1800" dirty="0" err="1"/>
            <a:t>proprie</a:t>
          </a:r>
          <a:r>
            <a:rPr lang="en-US" sz="1800" dirty="0"/>
            <a:t>) </a:t>
          </a:r>
          <a:r>
            <a:rPr lang="en-US" sz="1800" dirty="0" err="1"/>
            <a:t>emozioni</a:t>
          </a:r>
          <a:endParaRPr lang="en-US" sz="1800" dirty="0"/>
        </a:p>
      </dgm:t>
    </dgm:pt>
    <dgm:pt modelId="{0B4F4A90-4513-4CE5-985F-03EB675578E2}" type="parTrans" cxnId="{7A092C41-9E54-4B5A-90C7-6AEAED099A02}">
      <dgm:prSet/>
      <dgm:spPr/>
      <dgm:t>
        <a:bodyPr/>
        <a:lstStyle/>
        <a:p>
          <a:endParaRPr lang="en-US" sz="1600"/>
        </a:p>
      </dgm:t>
    </dgm:pt>
    <dgm:pt modelId="{F8401048-96FB-4B55-8660-602D0D7F6E92}" type="sibTrans" cxnId="{7A092C41-9E54-4B5A-90C7-6AEAED099A02}">
      <dgm:prSet/>
      <dgm:spPr/>
      <dgm:t>
        <a:bodyPr/>
        <a:lstStyle/>
        <a:p>
          <a:endParaRPr lang="en-US" sz="1600"/>
        </a:p>
      </dgm:t>
    </dgm:pt>
    <dgm:pt modelId="{FACE8445-0010-4C93-9F08-584751607694}">
      <dgm:prSet phldrT="[Testo]" custT="1"/>
      <dgm:spPr/>
      <dgm:t>
        <a:bodyPr/>
        <a:lstStyle/>
        <a:p>
          <a:r>
            <a:rPr lang="it-IT" sz="1800" dirty="0"/>
            <a:t>- Consapevolezza corporea delle emozioni</a:t>
          </a:r>
          <a:endParaRPr lang="en-US" sz="1800" dirty="0"/>
        </a:p>
      </dgm:t>
    </dgm:pt>
    <dgm:pt modelId="{7D2AA91C-EF3F-4A1B-A5DB-6B3CD4D985C9}" type="parTrans" cxnId="{CD028FED-6B55-4691-9EF1-9FA920E8AAD5}">
      <dgm:prSet/>
      <dgm:spPr/>
      <dgm:t>
        <a:bodyPr/>
        <a:lstStyle/>
        <a:p>
          <a:endParaRPr lang="en-US" sz="1600"/>
        </a:p>
      </dgm:t>
    </dgm:pt>
    <dgm:pt modelId="{53778EF9-00A3-4F4D-86E6-C18ACA4D9186}" type="sibTrans" cxnId="{CD028FED-6B55-4691-9EF1-9FA920E8AAD5}">
      <dgm:prSet/>
      <dgm:spPr/>
      <dgm:t>
        <a:bodyPr/>
        <a:lstStyle/>
        <a:p>
          <a:endParaRPr lang="en-US" sz="1600"/>
        </a:p>
      </dgm:t>
    </dgm:pt>
    <dgm:pt modelId="{1A6A0A46-73AA-48D7-9036-9C22201A8EDE}" type="pres">
      <dgm:prSet presAssocID="{FB890EF8-3632-40D1-9549-09C0DDA4775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9DD3FBD5-6C3C-4CC2-B709-46129EEFC2F1}" type="pres">
      <dgm:prSet presAssocID="{FB890EF8-3632-40D1-9549-09C0DDA47751}" presName="Background" presStyleLbl="bgImgPlace1" presStyleIdx="0" presStyleCnt="1"/>
      <dgm:spPr>
        <a:solidFill>
          <a:schemeClr val="bg1">
            <a:lumMod val="95000"/>
          </a:schemeClr>
        </a:solidFill>
      </dgm:spPr>
    </dgm:pt>
    <dgm:pt modelId="{6FDD857E-E39F-44F9-8C39-3B45FD859585}" type="pres">
      <dgm:prSet presAssocID="{FB890EF8-3632-40D1-9549-09C0DDA47751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B7DB439-95C1-4193-890A-934738A01E29}" type="pres">
      <dgm:prSet presAssocID="{FB890EF8-3632-40D1-9549-09C0DDA47751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39C98C84-5BFD-47AF-A14E-4BB74755B16F}" type="pres">
      <dgm:prSet presAssocID="{FB890EF8-3632-40D1-9549-09C0DDA47751}" presName="Plus" presStyleLbl="alignNode1" presStyleIdx="0" presStyleCnt="2"/>
      <dgm:spPr/>
    </dgm:pt>
    <dgm:pt modelId="{A9D4EE92-81C3-42B9-A45E-1477794620E3}" type="pres">
      <dgm:prSet presAssocID="{FB890EF8-3632-40D1-9549-09C0DDA47751}" presName="Minus" presStyleLbl="alignNode1" presStyleIdx="1" presStyleCnt="2"/>
      <dgm:spPr/>
    </dgm:pt>
    <dgm:pt modelId="{4604E884-8707-473C-9E72-6E98BF80015C}" type="pres">
      <dgm:prSet presAssocID="{FB890EF8-3632-40D1-9549-09C0DDA47751}" presName="Divider" presStyleLbl="parChTrans1D1" presStyleIdx="0" presStyleCnt="1"/>
      <dgm:spPr/>
    </dgm:pt>
  </dgm:ptLst>
  <dgm:cxnLst>
    <dgm:cxn modelId="{1A215C1E-3DE6-45BB-ACB0-A4DA0AF989FC}" type="presOf" srcId="{7662FF56-526F-4339-BEFC-6C06A11F23DC}" destId="{6FDD857E-E39F-44F9-8C39-3B45FD859585}" srcOrd="0" destOrd="0" presId="urn:microsoft.com/office/officeart/2009/3/layout/PlusandMinus"/>
    <dgm:cxn modelId="{7A092C41-9E54-4B5A-90C7-6AEAED099A02}" srcId="{FB890EF8-3632-40D1-9549-09C0DDA47751}" destId="{7662FF56-526F-4339-BEFC-6C06A11F23DC}" srcOrd="0" destOrd="0" parTransId="{0B4F4A90-4513-4CE5-985F-03EB675578E2}" sibTransId="{F8401048-96FB-4B55-8660-602D0D7F6E92}"/>
    <dgm:cxn modelId="{056C05A9-673A-4CA3-ACEA-2EA67663CE1D}" type="presOf" srcId="{FB890EF8-3632-40D1-9549-09C0DDA47751}" destId="{1A6A0A46-73AA-48D7-9036-9C22201A8EDE}" srcOrd="0" destOrd="0" presId="urn:microsoft.com/office/officeart/2009/3/layout/PlusandMinus"/>
    <dgm:cxn modelId="{CD028FED-6B55-4691-9EF1-9FA920E8AAD5}" srcId="{FB890EF8-3632-40D1-9549-09C0DDA47751}" destId="{FACE8445-0010-4C93-9F08-584751607694}" srcOrd="1" destOrd="0" parTransId="{7D2AA91C-EF3F-4A1B-A5DB-6B3CD4D985C9}" sibTransId="{53778EF9-00A3-4F4D-86E6-C18ACA4D9186}"/>
    <dgm:cxn modelId="{AAA782F8-08DA-46DC-A4BC-ABF3B172D369}" type="presOf" srcId="{FACE8445-0010-4C93-9F08-584751607694}" destId="{9B7DB439-95C1-4193-890A-934738A01E29}" srcOrd="0" destOrd="0" presId="urn:microsoft.com/office/officeart/2009/3/layout/PlusandMinus"/>
    <dgm:cxn modelId="{1B734440-C935-4CEF-A868-0498CDAAB350}" type="presParOf" srcId="{1A6A0A46-73AA-48D7-9036-9C22201A8EDE}" destId="{9DD3FBD5-6C3C-4CC2-B709-46129EEFC2F1}" srcOrd="0" destOrd="0" presId="urn:microsoft.com/office/officeart/2009/3/layout/PlusandMinus"/>
    <dgm:cxn modelId="{6D738C6B-0D52-4DF7-82D2-1706A0836C46}" type="presParOf" srcId="{1A6A0A46-73AA-48D7-9036-9C22201A8EDE}" destId="{6FDD857E-E39F-44F9-8C39-3B45FD859585}" srcOrd="1" destOrd="0" presId="urn:microsoft.com/office/officeart/2009/3/layout/PlusandMinus"/>
    <dgm:cxn modelId="{6A0FFC83-BE4C-4656-91E7-D91BC79C87AA}" type="presParOf" srcId="{1A6A0A46-73AA-48D7-9036-9C22201A8EDE}" destId="{9B7DB439-95C1-4193-890A-934738A01E29}" srcOrd="2" destOrd="0" presId="urn:microsoft.com/office/officeart/2009/3/layout/PlusandMinus"/>
    <dgm:cxn modelId="{45DC2CD6-C1E9-4A46-8920-439866D86C31}" type="presParOf" srcId="{1A6A0A46-73AA-48D7-9036-9C22201A8EDE}" destId="{39C98C84-5BFD-47AF-A14E-4BB74755B16F}" srcOrd="3" destOrd="0" presId="urn:microsoft.com/office/officeart/2009/3/layout/PlusandMinus"/>
    <dgm:cxn modelId="{D62A2BD6-56BD-485F-8508-C82B157F0017}" type="presParOf" srcId="{1A6A0A46-73AA-48D7-9036-9C22201A8EDE}" destId="{A9D4EE92-81C3-42B9-A45E-1477794620E3}" srcOrd="4" destOrd="0" presId="urn:microsoft.com/office/officeart/2009/3/layout/PlusandMinus"/>
    <dgm:cxn modelId="{B66D1544-8042-4E13-B146-18F574A7C665}" type="presParOf" srcId="{1A6A0A46-73AA-48D7-9036-9C22201A8EDE}" destId="{4604E884-8707-473C-9E72-6E98BF80015C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FCAF32-4E3D-4647-BB8D-DE74D4F6162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BF9A145-B6FA-4E80-8EAB-B6E973D61E11}">
      <dgm:prSet phldrT="[Testo]" custT="1"/>
      <dgm:spPr/>
      <dgm:t>
        <a:bodyPr/>
        <a:lstStyle/>
        <a:p>
          <a:r>
            <a:rPr lang="it-IT" sz="1800" b="0" i="0" u="none" strike="noStrike" baseline="0" dirty="0">
              <a:latin typeface="TimesNewRoman"/>
            </a:rPr>
            <a:t>1) devono essere in grado di decodificare il significato usuale delle espressioni emotive facciali</a:t>
          </a:r>
          <a:endParaRPr lang="it-IT" sz="1800" dirty="0"/>
        </a:p>
      </dgm:t>
    </dgm:pt>
    <dgm:pt modelId="{61E8C16E-B13A-4F56-856A-AAB0A29C1774}" type="parTrans" cxnId="{E208E21E-1190-4B9E-94B9-8C0DB0BD3AFC}">
      <dgm:prSet/>
      <dgm:spPr/>
      <dgm:t>
        <a:bodyPr/>
        <a:lstStyle/>
        <a:p>
          <a:endParaRPr lang="it-IT" sz="1800"/>
        </a:p>
      </dgm:t>
    </dgm:pt>
    <dgm:pt modelId="{1BFF1072-0466-4652-AD0D-52307E9F3F85}" type="sibTrans" cxnId="{E208E21E-1190-4B9E-94B9-8C0DB0BD3AFC}">
      <dgm:prSet/>
      <dgm:spPr/>
      <dgm:t>
        <a:bodyPr/>
        <a:lstStyle/>
        <a:p>
          <a:endParaRPr lang="it-IT" sz="1800"/>
        </a:p>
      </dgm:t>
    </dgm:pt>
    <dgm:pt modelId="{5705D3FE-C285-49CE-B981-72F4255E232B}">
      <dgm:prSet phldrT="[Testo]" custT="1"/>
      <dgm:spPr/>
      <dgm:t>
        <a:bodyPr/>
        <a:lstStyle/>
        <a:p>
          <a:r>
            <a:rPr lang="it-IT" sz="1800" b="0" i="0" u="none" strike="noStrike" baseline="0" dirty="0">
              <a:latin typeface="TimesNewRoman"/>
            </a:rPr>
            <a:t>2) devono comprendere quali sono le situazioni che di solito producono emozioni, </a:t>
          </a:r>
          <a:endParaRPr lang="it-IT" sz="1800" dirty="0"/>
        </a:p>
      </dgm:t>
    </dgm:pt>
    <dgm:pt modelId="{B776D3D2-88F0-470F-849F-6833FBA35923}" type="parTrans" cxnId="{32115DDD-B1C5-4DCC-9A9D-A68570112D01}">
      <dgm:prSet/>
      <dgm:spPr/>
      <dgm:t>
        <a:bodyPr/>
        <a:lstStyle/>
        <a:p>
          <a:endParaRPr lang="it-IT" sz="1800"/>
        </a:p>
      </dgm:t>
    </dgm:pt>
    <dgm:pt modelId="{F6ABC807-13F2-479D-8173-F382A1FEE664}" type="sibTrans" cxnId="{32115DDD-B1C5-4DCC-9A9D-A68570112D01}">
      <dgm:prSet/>
      <dgm:spPr/>
      <dgm:t>
        <a:bodyPr/>
        <a:lstStyle/>
        <a:p>
          <a:endParaRPr lang="it-IT" sz="1800"/>
        </a:p>
      </dgm:t>
    </dgm:pt>
    <dgm:pt modelId="{C0967449-ACAE-4C38-8E8F-0D28D8607909}">
      <dgm:prSet phldrT="[Testo]" custT="1"/>
      <dgm:spPr/>
      <dgm:t>
        <a:bodyPr/>
        <a:lstStyle/>
        <a:p>
          <a:r>
            <a:rPr lang="it-IT" sz="1800" b="0" i="0" u="none" strike="noStrike" baseline="0" dirty="0">
              <a:latin typeface="TimesNewRoman"/>
            </a:rPr>
            <a:t>3) devono realizzare che gli altri hanno una mente, delle intenzioni, delle credenze, e in generale degli stati interni,</a:t>
          </a:r>
          <a:endParaRPr lang="it-IT" sz="1800" dirty="0"/>
        </a:p>
      </dgm:t>
    </dgm:pt>
    <dgm:pt modelId="{A31F8C3C-0F89-41AC-B705-6B9004E04138}" type="parTrans" cxnId="{237E6B52-E864-45B0-8003-9CD173F968D0}">
      <dgm:prSet/>
      <dgm:spPr/>
      <dgm:t>
        <a:bodyPr/>
        <a:lstStyle/>
        <a:p>
          <a:endParaRPr lang="it-IT" sz="1800"/>
        </a:p>
      </dgm:t>
    </dgm:pt>
    <dgm:pt modelId="{8CC784F0-D7A6-4DC2-953A-7AA2FC8A93DB}" type="sibTrans" cxnId="{237E6B52-E864-45B0-8003-9CD173F968D0}">
      <dgm:prSet/>
      <dgm:spPr/>
      <dgm:t>
        <a:bodyPr/>
        <a:lstStyle/>
        <a:p>
          <a:endParaRPr lang="it-IT" sz="1800"/>
        </a:p>
      </dgm:t>
    </dgm:pt>
    <dgm:pt modelId="{42D54A40-32B5-4888-9708-A060765768F3}">
      <dgm:prSet phldrT="[Testo]" custT="1"/>
      <dgm:spPr/>
      <dgm:t>
        <a:bodyPr/>
        <a:lstStyle/>
        <a:p>
          <a:r>
            <a:rPr lang="it-IT" sz="1800" b="0" i="0" u="none" strike="noStrike" baseline="0" dirty="0">
              <a:latin typeface="TimesNewRoman"/>
            </a:rPr>
            <a:t>4) devono computare un’informazione unica sull’altra persona che dovrebbe rendere comprensibile una risposta emotiva non stereotipata o una risposta che e diversa da quella che lui stesso avrebbe prodotto nella stessa situazione,</a:t>
          </a:r>
          <a:endParaRPr lang="it-IT" sz="1800" dirty="0"/>
        </a:p>
      </dgm:t>
    </dgm:pt>
    <dgm:pt modelId="{3A16FA20-BC52-4F80-98B9-35C3C916257E}" type="parTrans" cxnId="{E554F6DF-0CE1-443D-8ADC-24D443B83573}">
      <dgm:prSet/>
      <dgm:spPr/>
      <dgm:t>
        <a:bodyPr/>
        <a:lstStyle/>
        <a:p>
          <a:endParaRPr lang="it-IT" sz="1800"/>
        </a:p>
      </dgm:t>
    </dgm:pt>
    <dgm:pt modelId="{447CDF78-0901-4AFA-BF19-69E722665A14}" type="sibTrans" cxnId="{E554F6DF-0CE1-443D-8ADC-24D443B83573}">
      <dgm:prSet/>
      <dgm:spPr/>
      <dgm:t>
        <a:bodyPr/>
        <a:lstStyle/>
        <a:p>
          <a:endParaRPr lang="it-IT" sz="1800"/>
        </a:p>
      </dgm:t>
    </dgm:pt>
    <dgm:pt modelId="{4105A57A-6CDF-4BC8-8453-3A0DFC43F21A}">
      <dgm:prSet phldrT="[Testo]" custT="1"/>
      <dgm:spPr/>
      <dgm:t>
        <a:bodyPr/>
        <a:lstStyle/>
        <a:p>
          <a:r>
            <a:rPr lang="it-IT" sz="1800" b="0" i="0" u="none" strike="noStrike" baseline="0" dirty="0">
              <a:latin typeface="TimesNewRoman"/>
            </a:rPr>
            <a:t>5) devono essere in grado di etichettare l’esperienza emotiva in modo da poter comunicare verbalmente con gli altri rispetto alle proprie emozioni e sentimenti (quest’ultima fa parte del lessico emotivo)</a:t>
          </a:r>
          <a:endParaRPr lang="it-IT" sz="1800" dirty="0"/>
        </a:p>
      </dgm:t>
    </dgm:pt>
    <dgm:pt modelId="{EEBBC29A-90B6-42DF-ADE5-C5CE2FFC6C20}" type="parTrans" cxnId="{A7883872-64C4-496B-ADCE-5AF45E97BB37}">
      <dgm:prSet/>
      <dgm:spPr/>
      <dgm:t>
        <a:bodyPr/>
        <a:lstStyle/>
        <a:p>
          <a:endParaRPr lang="it-IT" sz="1800"/>
        </a:p>
      </dgm:t>
    </dgm:pt>
    <dgm:pt modelId="{0FA362CC-8063-404A-9ED1-01393828F434}" type="sibTrans" cxnId="{A7883872-64C4-496B-ADCE-5AF45E97BB37}">
      <dgm:prSet/>
      <dgm:spPr/>
      <dgm:t>
        <a:bodyPr/>
        <a:lstStyle/>
        <a:p>
          <a:endParaRPr lang="it-IT" sz="1800"/>
        </a:p>
      </dgm:t>
    </dgm:pt>
    <dgm:pt modelId="{72AEF1FA-A82D-4F80-B050-EED8F2E60ED3}" type="pres">
      <dgm:prSet presAssocID="{27FCAF32-4E3D-4647-BB8D-DE74D4F6162A}" presName="linear" presStyleCnt="0">
        <dgm:presLayoutVars>
          <dgm:dir/>
          <dgm:animLvl val="lvl"/>
          <dgm:resizeHandles val="exact"/>
        </dgm:presLayoutVars>
      </dgm:prSet>
      <dgm:spPr/>
    </dgm:pt>
    <dgm:pt modelId="{863E3799-02F7-4D14-95B9-DFAC102F018B}" type="pres">
      <dgm:prSet presAssocID="{0BF9A145-B6FA-4E80-8EAB-B6E973D61E11}" presName="parentLin" presStyleCnt="0"/>
      <dgm:spPr/>
    </dgm:pt>
    <dgm:pt modelId="{89CCEE4C-F3D7-4FF6-AD71-299488322B56}" type="pres">
      <dgm:prSet presAssocID="{0BF9A145-B6FA-4E80-8EAB-B6E973D61E11}" presName="parentLeftMargin" presStyleLbl="node1" presStyleIdx="0" presStyleCnt="5"/>
      <dgm:spPr/>
    </dgm:pt>
    <dgm:pt modelId="{4198D72A-32F6-480E-9BAE-9CB845787666}" type="pres">
      <dgm:prSet presAssocID="{0BF9A145-B6FA-4E80-8EAB-B6E973D61E1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0BD3627-31EE-4E19-8852-512CD287CAA5}" type="pres">
      <dgm:prSet presAssocID="{0BF9A145-B6FA-4E80-8EAB-B6E973D61E11}" presName="negativeSpace" presStyleCnt="0"/>
      <dgm:spPr/>
    </dgm:pt>
    <dgm:pt modelId="{7CB20073-6ED2-43C7-B845-194D7D549684}" type="pres">
      <dgm:prSet presAssocID="{0BF9A145-B6FA-4E80-8EAB-B6E973D61E11}" presName="childText" presStyleLbl="conFgAcc1" presStyleIdx="0" presStyleCnt="5">
        <dgm:presLayoutVars>
          <dgm:bulletEnabled val="1"/>
        </dgm:presLayoutVars>
      </dgm:prSet>
      <dgm:spPr/>
    </dgm:pt>
    <dgm:pt modelId="{E2235F9B-FC64-4E8A-9500-EA474CB461EE}" type="pres">
      <dgm:prSet presAssocID="{1BFF1072-0466-4652-AD0D-52307E9F3F85}" presName="spaceBetweenRectangles" presStyleCnt="0"/>
      <dgm:spPr/>
    </dgm:pt>
    <dgm:pt modelId="{8C32D283-5B56-4516-BA92-E2AD47D9E8A4}" type="pres">
      <dgm:prSet presAssocID="{5705D3FE-C285-49CE-B981-72F4255E232B}" presName="parentLin" presStyleCnt="0"/>
      <dgm:spPr/>
    </dgm:pt>
    <dgm:pt modelId="{D04E9547-3754-4AA6-87B7-FB8324A8918E}" type="pres">
      <dgm:prSet presAssocID="{5705D3FE-C285-49CE-B981-72F4255E232B}" presName="parentLeftMargin" presStyleLbl="node1" presStyleIdx="0" presStyleCnt="5"/>
      <dgm:spPr/>
    </dgm:pt>
    <dgm:pt modelId="{1F953BA7-DCF7-4EDD-9C9F-555CB508EC66}" type="pres">
      <dgm:prSet presAssocID="{5705D3FE-C285-49CE-B981-72F4255E232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A06D76-5D14-4FE4-B1F7-DB1F43704F06}" type="pres">
      <dgm:prSet presAssocID="{5705D3FE-C285-49CE-B981-72F4255E232B}" presName="negativeSpace" presStyleCnt="0"/>
      <dgm:spPr/>
    </dgm:pt>
    <dgm:pt modelId="{9253C1F0-02FF-4F86-A0F3-B872EFB75526}" type="pres">
      <dgm:prSet presAssocID="{5705D3FE-C285-49CE-B981-72F4255E232B}" presName="childText" presStyleLbl="conFgAcc1" presStyleIdx="1" presStyleCnt="5">
        <dgm:presLayoutVars>
          <dgm:bulletEnabled val="1"/>
        </dgm:presLayoutVars>
      </dgm:prSet>
      <dgm:spPr/>
    </dgm:pt>
    <dgm:pt modelId="{C375A835-2763-479A-A163-FA3A8AC2F854}" type="pres">
      <dgm:prSet presAssocID="{F6ABC807-13F2-479D-8173-F382A1FEE664}" presName="spaceBetweenRectangles" presStyleCnt="0"/>
      <dgm:spPr/>
    </dgm:pt>
    <dgm:pt modelId="{E0D3415B-D665-46A4-A72F-9C5522D8C4F7}" type="pres">
      <dgm:prSet presAssocID="{C0967449-ACAE-4C38-8E8F-0D28D8607909}" presName="parentLin" presStyleCnt="0"/>
      <dgm:spPr/>
    </dgm:pt>
    <dgm:pt modelId="{57DFBDAC-403F-4347-AAAC-E94D0DAFF5BB}" type="pres">
      <dgm:prSet presAssocID="{C0967449-ACAE-4C38-8E8F-0D28D8607909}" presName="parentLeftMargin" presStyleLbl="node1" presStyleIdx="1" presStyleCnt="5"/>
      <dgm:spPr/>
    </dgm:pt>
    <dgm:pt modelId="{20BF19E5-9176-4F12-A9A9-7EBB820C3F4A}" type="pres">
      <dgm:prSet presAssocID="{C0967449-ACAE-4C38-8E8F-0D28D860790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D7AE3DE-2CF8-4833-8574-CC68615679C8}" type="pres">
      <dgm:prSet presAssocID="{C0967449-ACAE-4C38-8E8F-0D28D8607909}" presName="negativeSpace" presStyleCnt="0"/>
      <dgm:spPr/>
    </dgm:pt>
    <dgm:pt modelId="{19820AE7-7119-4136-950A-6178570AC2FA}" type="pres">
      <dgm:prSet presAssocID="{C0967449-ACAE-4C38-8E8F-0D28D8607909}" presName="childText" presStyleLbl="conFgAcc1" presStyleIdx="2" presStyleCnt="5">
        <dgm:presLayoutVars>
          <dgm:bulletEnabled val="1"/>
        </dgm:presLayoutVars>
      </dgm:prSet>
      <dgm:spPr/>
    </dgm:pt>
    <dgm:pt modelId="{5F33B662-EC78-4AC1-99F4-623D5D7D22A6}" type="pres">
      <dgm:prSet presAssocID="{8CC784F0-D7A6-4DC2-953A-7AA2FC8A93DB}" presName="spaceBetweenRectangles" presStyleCnt="0"/>
      <dgm:spPr/>
    </dgm:pt>
    <dgm:pt modelId="{6BEF91B4-5741-447B-9B34-4CA11DF98E32}" type="pres">
      <dgm:prSet presAssocID="{42D54A40-32B5-4888-9708-A060765768F3}" presName="parentLin" presStyleCnt="0"/>
      <dgm:spPr/>
    </dgm:pt>
    <dgm:pt modelId="{927F97FD-F3DD-455F-BA4F-095A98C027F6}" type="pres">
      <dgm:prSet presAssocID="{42D54A40-32B5-4888-9708-A060765768F3}" presName="parentLeftMargin" presStyleLbl="node1" presStyleIdx="2" presStyleCnt="5"/>
      <dgm:spPr/>
    </dgm:pt>
    <dgm:pt modelId="{FE8FC0A5-0C9E-4F60-B077-B2CAED27EF82}" type="pres">
      <dgm:prSet presAssocID="{42D54A40-32B5-4888-9708-A060765768F3}" presName="parentText" presStyleLbl="node1" presStyleIdx="3" presStyleCnt="5" custScaleY="146224">
        <dgm:presLayoutVars>
          <dgm:chMax val="0"/>
          <dgm:bulletEnabled val="1"/>
        </dgm:presLayoutVars>
      </dgm:prSet>
      <dgm:spPr/>
    </dgm:pt>
    <dgm:pt modelId="{C06ADADC-2430-4BE9-8BBE-71F62DF126CD}" type="pres">
      <dgm:prSet presAssocID="{42D54A40-32B5-4888-9708-A060765768F3}" presName="negativeSpace" presStyleCnt="0"/>
      <dgm:spPr/>
    </dgm:pt>
    <dgm:pt modelId="{AF275854-AE4A-41DF-8E52-AB58D532CB67}" type="pres">
      <dgm:prSet presAssocID="{42D54A40-32B5-4888-9708-A060765768F3}" presName="childText" presStyleLbl="conFgAcc1" presStyleIdx="3" presStyleCnt="5">
        <dgm:presLayoutVars>
          <dgm:bulletEnabled val="1"/>
        </dgm:presLayoutVars>
      </dgm:prSet>
      <dgm:spPr/>
    </dgm:pt>
    <dgm:pt modelId="{0222B88E-681C-46C9-A172-A65A8B44014C}" type="pres">
      <dgm:prSet presAssocID="{447CDF78-0901-4AFA-BF19-69E722665A14}" presName="spaceBetweenRectangles" presStyleCnt="0"/>
      <dgm:spPr/>
    </dgm:pt>
    <dgm:pt modelId="{58A2126C-8F5A-4C24-9C91-FE862ADC3404}" type="pres">
      <dgm:prSet presAssocID="{4105A57A-6CDF-4BC8-8453-3A0DFC43F21A}" presName="parentLin" presStyleCnt="0"/>
      <dgm:spPr/>
    </dgm:pt>
    <dgm:pt modelId="{17F8228B-BCDB-4677-A48F-62A39F86D71B}" type="pres">
      <dgm:prSet presAssocID="{4105A57A-6CDF-4BC8-8453-3A0DFC43F21A}" presName="parentLeftMargin" presStyleLbl="node1" presStyleIdx="3" presStyleCnt="5"/>
      <dgm:spPr/>
    </dgm:pt>
    <dgm:pt modelId="{354138C9-4D0D-4012-9868-0DE95EB344DF}" type="pres">
      <dgm:prSet presAssocID="{4105A57A-6CDF-4BC8-8453-3A0DFC43F21A}" presName="parentText" presStyleLbl="node1" presStyleIdx="4" presStyleCnt="5" custScaleY="164649">
        <dgm:presLayoutVars>
          <dgm:chMax val="0"/>
          <dgm:bulletEnabled val="1"/>
        </dgm:presLayoutVars>
      </dgm:prSet>
      <dgm:spPr/>
    </dgm:pt>
    <dgm:pt modelId="{F4019062-69EC-4043-8E07-42841D05C5B9}" type="pres">
      <dgm:prSet presAssocID="{4105A57A-6CDF-4BC8-8453-3A0DFC43F21A}" presName="negativeSpace" presStyleCnt="0"/>
      <dgm:spPr/>
    </dgm:pt>
    <dgm:pt modelId="{C957BA5E-D5E7-4F6F-B251-D828CEB2D544}" type="pres">
      <dgm:prSet presAssocID="{4105A57A-6CDF-4BC8-8453-3A0DFC43F21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208E21E-1190-4B9E-94B9-8C0DB0BD3AFC}" srcId="{27FCAF32-4E3D-4647-BB8D-DE74D4F6162A}" destId="{0BF9A145-B6FA-4E80-8EAB-B6E973D61E11}" srcOrd="0" destOrd="0" parTransId="{61E8C16E-B13A-4F56-856A-AAB0A29C1774}" sibTransId="{1BFF1072-0466-4652-AD0D-52307E9F3F85}"/>
    <dgm:cxn modelId="{61C74525-6D99-4FEB-AEDA-6E0A4373E01F}" type="presOf" srcId="{27FCAF32-4E3D-4647-BB8D-DE74D4F6162A}" destId="{72AEF1FA-A82D-4F80-B050-EED8F2E60ED3}" srcOrd="0" destOrd="0" presId="urn:microsoft.com/office/officeart/2005/8/layout/list1"/>
    <dgm:cxn modelId="{4356E42B-4A97-4E83-A762-A448DBB325F6}" type="presOf" srcId="{4105A57A-6CDF-4BC8-8453-3A0DFC43F21A}" destId="{17F8228B-BCDB-4677-A48F-62A39F86D71B}" srcOrd="0" destOrd="0" presId="urn:microsoft.com/office/officeart/2005/8/layout/list1"/>
    <dgm:cxn modelId="{4D7D6A40-FEFD-4C17-B4DC-3C8B24F50CBC}" type="presOf" srcId="{4105A57A-6CDF-4BC8-8453-3A0DFC43F21A}" destId="{354138C9-4D0D-4012-9868-0DE95EB344DF}" srcOrd="1" destOrd="0" presId="urn:microsoft.com/office/officeart/2005/8/layout/list1"/>
    <dgm:cxn modelId="{D26A3F43-C263-4396-8F7F-DC835B7A5450}" type="presOf" srcId="{42D54A40-32B5-4888-9708-A060765768F3}" destId="{927F97FD-F3DD-455F-BA4F-095A98C027F6}" srcOrd="0" destOrd="0" presId="urn:microsoft.com/office/officeart/2005/8/layout/list1"/>
    <dgm:cxn modelId="{67E85C44-4A75-40A1-8874-9DF0842F83E0}" type="presOf" srcId="{5705D3FE-C285-49CE-B981-72F4255E232B}" destId="{D04E9547-3754-4AA6-87B7-FB8324A8918E}" srcOrd="0" destOrd="0" presId="urn:microsoft.com/office/officeart/2005/8/layout/list1"/>
    <dgm:cxn modelId="{A7883872-64C4-496B-ADCE-5AF45E97BB37}" srcId="{27FCAF32-4E3D-4647-BB8D-DE74D4F6162A}" destId="{4105A57A-6CDF-4BC8-8453-3A0DFC43F21A}" srcOrd="4" destOrd="0" parTransId="{EEBBC29A-90B6-42DF-ADE5-C5CE2FFC6C20}" sibTransId="{0FA362CC-8063-404A-9ED1-01393828F434}"/>
    <dgm:cxn modelId="{237E6B52-E864-45B0-8003-9CD173F968D0}" srcId="{27FCAF32-4E3D-4647-BB8D-DE74D4F6162A}" destId="{C0967449-ACAE-4C38-8E8F-0D28D8607909}" srcOrd="2" destOrd="0" parTransId="{A31F8C3C-0F89-41AC-B705-6B9004E04138}" sibTransId="{8CC784F0-D7A6-4DC2-953A-7AA2FC8A93DB}"/>
    <dgm:cxn modelId="{6197CC55-D65D-4349-8D4F-0B4F0458A5D4}" type="presOf" srcId="{5705D3FE-C285-49CE-B981-72F4255E232B}" destId="{1F953BA7-DCF7-4EDD-9C9F-555CB508EC66}" srcOrd="1" destOrd="0" presId="urn:microsoft.com/office/officeart/2005/8/layout/list1"/>
    <dgm:cxn modelId="{341DAD81-13A9-4C1B-8DDF-15FD0DAF7624}" type="presOf" srcId="{C0967449-ACAE-4C38-8E8F-0D28D8607909}" destId="{57DFBDAC-403F-4347-AAAC-E94D0DAFF5BB}" srcOrd="0" destOrd="0" presId="urn:microsoft.com/office/officeart/2005/8/layout/list1"/>
    <dgm:cxn modelId="{AEBED69F-E160-48AA-B2B5-310E6DBEAC24}" type="presOf" srcId="{C0967449-ACAE-4C38-8E8F-0D28D8607909}" destId="{20BF19E5-9176-4F12-A9A9-7EBB820C3F4A}" srcOrd="1" destOrd="0" presId="urn:microsoft.com/office/officeart/2005/8/layout/list1"/>
    <dgm:cxn modelId="{1C607BA4-B157-4194-961B-69B2E68A6789}" type="presOf" srcId="{42D54A40-32B5-4888-9708-A060765768F3}" destId="{FE8FC0A5-0C9E-4F60-B077-B2CAED27EF82}" srcOrd="1" destOrd="0" presId="urn:microsoft.com/office/officeart/2005/8/layout/list1"/>
    <dgm:cxn modelId="{F50069B6-8B82-442E-9D8A-03D2E8AE3410}" type="presOf" srcId="{0BF9A145-B6FA-4E80-8EAB-B6E973D61E11}" destId="{4198D72A-32F6-480E-9BAE-9CB845787666}" srcOrd="1" destOrd="0" presId="urn:microsoft.com/office/officeart/2005/8/layout/list1"/>
    <dgm:cxn modelId="{32115DDD-B1C5-4DCC-9A9D-A68570112D01}" srcId="{27FCAF32-4E3D-4647-BB8D-DE74D4F6162A}" destId="{5705D3FE-C285-49CE-B981-72F4255E232B}" srcOrd="1" destOrd="0" parTransId="{B776D3D2-88F0-470F-849F-6833FBA35923}" sibTransId="{F6ABC807-13F2-479D-8173-F382A1FEE664}"/>
    <dgm:cxn modelId="{E554F6DF-0CE1-443D-8ADC-24D443B83573}" srcId="{27FCAF32-4E3D-4647-BB8D-DE74D4F6162A}" destId="{42D54A40-32B5-4888-9708-A060765768F3}" srcOrd="3" destOrd="0" parTransId="{3A16FA20-BC52-4F80-98B9-35C3C916257E}" sibTransId="{447CDF78-0901-4AFA-BF19-69E722665A14}"/>
    <dgm:cxn modelId="{600C7BF0-E6D8-4FB9-8444-D1C8AF23CC53}" type="presOf" srcId="{0BF9A145-B6FA-4E80-8EAB-B6E973D61E11}" destId="{89CCEE4C-F3D7-4FF6-AD71-299488322B56}" srcOrd="0" destOrd="0" presId="urn:microsoft.com/office/officeart/2005/8/layout/list1"/>
    <dgm:cxn modelId="{B95700D8-C396-42EA-95CD-DED9EC377BDF}" type="presParOf" srcId="{72AEF1FA-A82D-4F80-B050-EED8F2E60ED3}" destId="{863E3799-02F7-4D14-95B9-DFAC102F018B}" srcOrd="0" destOrd="0" presId="urn:microsoft.com/office/officeart/2005/8/layout/list1"/>
    <dgm:cxn modelId="{D9971D73-5A2A-49B5-9EB0-41DF8E58F6C7}" type="presParOf" srcId="{863E3799-02F7-4D14-95B9-DFAC102F018B}" destId="{89CCEE4C-F3D7-4FF6-AD71-299488322B56}" srcOrd="0" destOrd="0" presId="urn:microsoft.com/office/officeart/2005/8/layout/list1"/>
    <dgm:cxn modelId="{3BA0CC2B-EEAE-4DAD-9C93-56A09DE501C8}" type="presParOf" srcId="{863E3799-02F7-4D14-95B9-DFAC102F018B}" destId="{4198D72A-32F6-480E-9BAE-9CB845787666}" srcOrd="1" destOrd="0" presId="urn:microsoft.com/office/officeart/2005/8/layout/list1"/>
    <dgm:cxn modelId="{159DE7FA-45C3-4857-AE00-DAC2AC117876}" type="presParOf" srcId="{72AEF1FA-A82D-4F80-B050-EED8F2E60ED3}" destId="{F0BD3627-31EE-4E19-8852-512CD287CAA5}" srcOrd="1" destOrd="0" presId="urn:microsoft.com/office/officeart/2005/8/layout/list1"/>
    <dgm:cxn modelId="{BD2E3837-B7CF-4B6F-928F-E961995F7734}" type="presParOf" srcId="{72AEF1FA-A82D-4F80-B050-EED8F2E60ED3}" destId="{7CB20073-6ED2-43C7-B845-194D7D549684}" srcOrd="2" destOrd="0" presId="urn:microsoft.com/office/officeart/2005/8/layout/list1"/>
    <dgm:cxn modelId="{6EF27377-DC5A-41E7-AC8F-D611C2566B2A}" type="presParOf" srcId="{72AEF1FA-A82D-4F80-B050-EED8F2E60ED3}" destId="{E2235F9B-FC64-4E8A-9500-EA474CB461EE}" srcOrd="3" destOrd="0" presId="urn:microsoft.com/office/officeart/2005/8/layout/list1"/>
    <dgm:cxn modelId="{3CC7A0EC-5A9A-4936-ABE4-12B2427F09A6}" type="presParOf" srcId="{72AEF1FA-A82D-4F80-B050-EED8F2E60ED3}" destId="{8C32D283-5B56-4516-BA92-E2AD47D9E8A4}" srcOrd="4" destOrd="0" presId="urn:microsoft.com/office/officeart/2005/8/layout/list1"/>
    <dgm:cxn modelId="{5DC5CAF9-5FB9-41DA-B863-9DC484470234}" type="presParOf" srcId="{8C32D283-5B56-4516-BA92-E2AD47D9E8A4}" destId="{D04E9547-3754-4AA6-87B7-FB8324A8918E}" srcOrd="0" destOrd="0" presId="urn:microsoft.com/office/officeart/2005/8/layout/list1"/>
    <dgm:cxn modelId="{DDCCC409-74EB-4292-B419-ABB057CA4743}" type="presParOf" srcId="{8C32D283-5B56-4516-BA92-E2AD47D9E8A4}" destId="{1F953BA7-DCF7-4EDD-9C9F-555CB508EC66}" srcOrd="1" destOrd="0" presId="urn:microsoft.com/office/officeart/2005/8/layout/list1"/>
    <dgm:cxn modelId="{8741C23A-2940-4ADD-877D-BD679C1A94F3}" type="presParOf" srcId="{72AEF1FA-A82D-4F80-B050-EED8F2E60ED3}" destId="{30A06D76-5D14-4FE4-B1F7-DB1F43704F06}" srcOrd="5" destOrd="0" presId="urn:microsoft.com/office/officeart/2005/8/layout/list1"/>
    <dgm:cxn modelId="{CD7FBDC7-F467-4040-AE07-E3E7263DCBA8}" type="presParOf" srcId="{72AEF1FA-A82D-4F80-B050-EED8F2E60ED3}" destId="{9253C1F0-02FF-4F86-A0F3-B872EFB75526}" srcOrd="6" destOrd="0" presId="urn:microsoft.com/office/officeart/2005/8/layout/list1"/>
    <dgm:cxn modelId="{875D1AB2-02A6-4507-947A-D4FF313F311E}" type="presParOf" srcId="{72AEF1FA-A82D-4F80-B050-EED8F2E60ED3}" destId="{C375A835-2763-479A-A163-FA3A8AC2F854}" srcOrd="7" destOrd="0" presId="urn:microsoft.com/office/officeart/2005/8/layout/list1"/>
    <dgm:cxn modelId="{9777A670-1BE8-4396-BBB4-CA3B7982F0B6}" type="presParOf" srcId="{72AEF1FA-A82D-4F80-B050-EED8F2E60ED3}" destId="{E0D3415B-D665-46A4-A72F-9C5522D8C4F7}" srcOrd="8" destOrd="0" presId="urn:microsoft.com/office/officeart/2005/8/layout/list1"/>
    <dgm:cxn modelId="{9A80A4DD-ABC7-4697-BF6F-AC1741B05C42}" type="presParOf" srcId="{E0D3415B-D665-46A4-A72F-9C5522D8C4F7}" destId="{57DFBDAC-403F-4347-AAAC-E94D0DAFF5BB}" srcOrd="0" destOrd="0" presId="urn:microsoft.com/office/officeart/2005/8/layout/list1"/>
    <dgm:cxn modelId="{A3C4BE83-0A6D-4E5E-8294-05FD614DB00F}" type="presParOf" srcId="{E0D3415B-D665-46A4-A72F-9C5522D8C4F7}" destId="{20BF19E5-9176-4F12-A9A9-7EBB820C3F4A}" srcOrd="1" destOrd="0" presId="urn:microsoft.com/office/officeart/2005/8/layout/list1"/>
    <dgm:cxn modelId="{89925872-ADC7-4B55-B5F5-3743754D6157}" type="presParOf" srcId="{72AEF1FA-A82D-4F80-B050-EED8F2E60ED3}" destId="{DD7AE3DE-2CF8-4833-8574-CC68615679C8}" srcOrd="9" destOrd="0" presId="urn:microsoft.com/office/officeart/2005/8/layout/list1"/>
    <dgm:cxn modelId="{76557D0A-DF3B-4B17-8907-24A3A8B0D013}" type="presParOf" srcId="{72AEF1FA-A82D-4F80-B050-EED8F2E60ED3}" destId="{19820AE7-7119-4136-950A-6178570AC2FA}" srcOrd="10" destOrd="0" presId="urn:microsoft.com/office/officeart/2005/8/layout/list1"/>
    <dgm:cxn modelId="{71482E32-1A5B-48CD-93B1-9A640B7C05D2}" type="presParOf" srcId="{72AEF1FA-A82D-4F80-B050-EED8F2E60ED3}" destId="{5F33B662-EC78-4AC1-99F4-623D5D7D22A6}" srcOrd="11" destOrd="0" presId="urn:microsoft.com/office/officeart/2005/8/layout/list1"/>
    <dgm:cxn modelId="{0A737B4C-5A07-4CE6-985E-0F38F4DDDC7C}" type="presParOf" srcId="{72AEF1FA-A82D-4F80-B050-EED8F2E60ED3}" destId="{6BEF91B4-5741-447B-9B34-4CA11DF98E32}" srcOrd="12" destOrd="0" presId="urn:microsoft.com/office/officeart/2005/8/layout/list1"/>
    <dgm:cxn modelId="{32AD6B70-F101-49DA-A106-3F4C72719B34}" type="presParOf" srcId="{6BEF91B4-5741-447B-9B34-4CA11DF98E32}" destId="{927F97FD-F3DD-455F-BA4F-095A98C027F6}" srcOrd="0" destOrd="0" presId="urn:microsoft.com/office/officeart/2005/8/layout/list1"/>
    <dgm:cxn modelId="{CA63EC0C-52C3-497C-B803-C42DC33EA397}" type="presParOf" srcId="{6BEF91B4-5741-447B-9B34-4CA11DF98E32}" destId="{FE8FC0A5-0C9E-4F60-B077-B2CAED27EF82}" srcOrd="1" destOrd="0" presId="urn:microsoft.com/office/officeart/2005/8/layout/list1"/>
    <dgm:cxn modelId="{69709755-DC80-4F5D-A7C9-FD258C5D4E09}" type="presParOf" srcId="{72AEF1FA-A82D-4F80-B050-EED8F2E60ED3}" destId="{C06ADADC-2430-4BE9-8BBE-71F62DF126CD}" srcOrd="13" destOrd="0" presId="urn:microsoft.com/office/officeart/2005/8/layout/list1"/>
    <dgm:cxn modelId="{EC783FCC-E232-4FDD-B908-C979FF3123DA}" type="presParOf" srcId="{72AEF1FA-A82D-4F80-B050-EED8F2E60ED3}" destId="{AF275854-AE4A-41DF-8E52-AB58D532CB67}" srcOrd="14" destOrd="0" presId="urn:microsoft.com/office/officeart/2005/8/layout/list1"/>
    <dgm:cxn modelId="{EB906590-AC6B-45FD-9713-0803EFCC264F}" type="presParOf" srcId="{72AEF1FA-A82D-4F80-B050-EED8F2E60ED3}" destId="{0222B88E-681C-46C9-A172-A65A8B44014C}" srcOrd="15" destOrd="0" presId="urn:microsoft.com/office/officeart/2005/8/layout/list1"/>
    <dgm:cxn modelId="{22875EF9-AB67-482A-8F3D-3F238F64F636}" type="presParOf" srcId="{72AEF1FA-A82D-4F80-B050-EED8F2E60ED3}" destId="{58A2126C-8F5A-4C24-9C91-FE862ADC3404}" srcOrd="16" destOrd="0" presId="urn:microsoft.com/office/officeart/2005/8/layout/list1"/>
    <dgm:cxn modelId="{697891ED-6327-4BB2-A859-CFCB27DB19CF}" type="presParOf" srcId="{58A2126C-8F5A-4C24-9C91-FE862ADC3404}" destId="{17F8228B-BCDB-4677-A48F-62A39F86D71B}" srcOrd="0" destOrd="0" presId="urn:microsoft.com/office/officeart/2005/8/layout/list1"/>
    <dgm:cxn modelId="{25D8234D-D9A9-482D-AD9D-E424153B4F46}" type="presParOf" srcId="{58A2126C-8F5A-4C24-9C91-FE862ADC3404}" destId="{354138C9-4D0D-4012-9868-0DE95EB344DF}" srcOrd="1" destOrd="0" presId="urn:microsoft.com/office/officeart/2005/8/layout/list1"/>
    <dgm:cxn modelId="{8552954D-1B0A-41CF-BFCD-B567F46FB034}" type="presParOf" srcId="{72AEF1FA-A82D-4F80-B050-EED8F2E60ED3}" destId="{F4019062-69EC-4043-8E07-42841D05C5B9}" srcOrd="17" destOrd="0" presId="urn:microsoft.com/office/officeart/2005/8/layout/list1"/>
    <dgm:cxn modelId="{38DE3705-671B-4A1B-9BCC-33E2AC49AE66}" type="presParOf" srcId="{72AEF1FA-A82D-4F80-B050-EED8F2E60ED3}" destId="{C957BA5E-D5E7-4F6F-B251-D828CEB2D54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8AA79E-982A-4A57-8F4A-D003D2AB66B3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C9E710AF-E048-41EB-9F25-24757DFEB2AF}">
      <dgm:prSet phldrT="[Testo]" custT="1"/>
      <dgm:spPr>
        <a:xfrm>
          <a:off x="4490027" y="3209890"/>
          <a:ext cx="3826566" cy="3826566"/>
        </a:xfrm>
        <a:prstGeom prst="gear9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it-IT" altLang="it-IT" sz="2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ESPRESSIONE EMOTIVA</a:t>
          </a:r>
          <a:endParaRPr lang="it-IT" sz="2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C33E13D-FE3C-45A1-8FE6-923188E94ACC}" type="parTrans" cxnId="{C371FAD7-1BD0-4533-A547-2AFEE313749C}">
      <dgm:prSet/>
      <dgm:spPr/>
      <dgm:t>
        <a:bodyPr/>
        <a:lstStyle/>
        <a:p>
          <a:endParaRPr lang="it-IT" sz="2200"/>
        </a:p>
      </dgm:t>
    </dgm:pt>
    <dgm:pt modelId="{2E156A17-E7E0-4BF3-BD48-149E2DFCEFAC}" type="sibTrans" cxnId="{C371FAD7-1BD0-4533-A547-2AFEE313749C}">
      <dgm:prSet/>
      <dgm:spPr>
        <a:xfrm>
          <a:off x="4334549" y="2614464"/>
          <a:ext cx="4898004" cy="4898004"/>
        </a:xfrm>
        <a:prstGeom prst="circularArrow">
          <a:avLst>
            <a:gd name="adj1" fmla="val 4687"/>
            <a:gd name="adj2" fmla="val 299029"/>
            <a:gd name="adj3" fmla="val 2557701"/>
            <a:gd name="adj4" fmla="val 15774538"/>
            <a:gd name="adj5" fmla="val 5469"/>
          </a:avLst>
        </a:prstGeom>
        <a:solidFill>
          <a:schemeClr val="bg1">
            <a:lumMod val="85000"/>
          </a:schemeClr>
        </a:solidFill>
        <a:ln>
          <a:noFill/>
        </a:ln>
        <a:effectLst/>
      </dgm:spPr>
      <dgm:t>
        <a:bodyPr/>
        <a:lstStyle/>
        <a:p>
          <a:endParaRPr lang="it-IT" sz="2200"/>
        </a:p>
      </dgm:t>
    </dgm:pt>
    <dgm:pt modelId="{9049D246-8BA9-4D72-B9C9-809C5D99F471}">
      <dgm:prSet phldrT="[Testo]" custT="1"/>
      <dgm:spPr>
        <a:xfrm>
          <a:off x="1465694" y="2203225"/>
          <a:ext cx="3831185" cy="3246236"/>
        </a:xfrm>
        <a:prstGeom prst="gear6">
          <a:avLst/>
        </a:prstGeom>
        <a:solidFill>
          <a:srgbClr val="5AA2AE">
            <a:hueOff val="3005351"/>
            <a:satOff val="-13190"/>
            <a:lumOff val="392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it-IT" altLang="it-IT" sz="2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COMPRENSIONE EMOTIVA</a:t>
          </a:r>
          <a:endParaRPr lang="it-IT" sz="2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BD58CEE-96DC-4E36-89ED-3FC5C650BA7A}" type="parTrans" cxnId="{AA44A5E0-4610-4B56-9025-21FFE8A6D8BC}">
      <dgm:prSet/>
      <dgm:spPr/>
      <dgm:t>
        <a:bodyPr/>
        <a:lstStyle/>
        <a:p>
          <a:endParaRPr lang="it-IT" sz="2200"/>
        </a:p>
      </dgm:t>
    </dgm:pt>
    <dgm:pt modelId="{AEAFB8C1-2A2D-40AD-9A4D-6CAA987E1D79}" type="sibTrans" cxnId="{AA44A5E0-4610-4B56-9025-21FFE8A6D8BC}">
      <dgm:prSet/>
      <dgm:spPr>
        <a:xfrm>
          <a:off x="889608" y="1894854"/>
          <a:ext cx="3558706" cy="35587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5AA2AE">
            <a:hueOff val="3005351"/>
            <a:satOff val="-13190"/>
            <a:lumOff val="3921"/>
            <a:alphaOff val="0"/>
          </a:srgbClr>
        </a:solidFill>
        <a:ln>
          <a:noFill/>
        </a:ln>
        <a:effectLst/>
      </dgm:spPr>
      <dgm:t>
        <a:bodyPr/>
        <a:lstStyle/>
        <a:p>
          <a:endParaRPr lang="it-IT" sz="2200"/>
        </a:p>
      </dgm:t>
    </dgm:pt>
    <dgm:pt modelId="{65795367-62AF-4B1C-AA13-E70BDCE9C2BF}">
      <dgm:prSet phldrT="[Testo]" custT="1"/>
      <dgm:spPr>
        <a:xfrm rot="20700000">
          <a:off x="3575055" y="316824"/>
          <a:ext cx="3436246" cy="2864027"/>
        </a:xfrm>
        <a:prstGeom prst="gear6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it-IT" altLang="it-IT" sz="2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REGOLAZIONE EMOTIVA</a:t>
          </a:r>
          <a:endParaRPr lang="it-IT" sz="2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F970353-99B3-44AF-89F6-CA97909A3C06}" type="parTrans" cxnId="{8FED48A5-D938-4196-A5B2-3113ED3F79CC}">
      <dgm:prSet/>
      <dgm:spPr/>
      <dgm:t>
        <a:bodyPr/>
        <a:lstStyle/>
        <a:p>
          <a:endParaRPr lang="it-IT" sz="2200"/>
        </a:p>
      </dgm:t>
    </dgm:pt>
    <dgm:pt modelId="{42D4D0DB-335F-4CD4-A3F1-ECDA97702652}" type="sibTrans" cxnId="{8FED48A5-D938-4196-A5B2-3113ED3F79CC}">
      <dgm:prSet/>
      <dgm:spPr>
        <a:xfrm>
          <a:off x="2905838" y="-319719"/>
          <a:ext cx="3837002" cy="383700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>
            <a:lumMod val="85000"/>
          </a:schemeClr>
        </a:solidFill>
        <a:ln>
          <a:noFill/>
        </a:ln>
        <a:effectLst/>
      </dgm:spPr>
      <dgm:t>
        <a:bodyPr/>
        <a:lstStyle/>
        <a:p>
          <a:endParaRPr lang="it-IT" sz="2200"/>
        </a:p>
      </dgm:t>
    </dgm:pt>
    <dgm:pt modelId="{60A27B18-6587-4AB7-B1E8-1C7E98A45B3A}" type="pres">
      <dgm:prSet presAssocID="{888AA79E-982A-4A57-8F4A-D003D2AB66B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AEE2B3B-0C0F-4D66-A11F-5A556FEEA725}" type="pres">
      <dgm:prSet presAssocID="{C9E710AF-E048-41EB-9F25-24757DFEB2AF}" presName="gear1" presStyleLbl="node1" presStyleIdx="0" presStyleCnt="3" custLinFactNeighborX="-2807" custLinFactNeighborY="4529">
        <dgm:presLayoutVars>
          <dgm:chMax val="1"/>
          <dgm:bulletEnabled val="1"/>
        </dgm:presLayoutVars>
      </dgm:prSet>
      <dgm:spPr/>
    </dgm:pt>
    <dgm:pt modelId="{938579B0-AB30-40D6-808C-5CD68C38FB6F}" type="pres">
      <dgm:prSet presAssocID="{C9E710AF-E048-41EB-9F25-24757DFEB2AF}" presName="gear1srcNode" presStyleLbl="node1" presStyleIdx="0" presStyleCnt="3"/>
      <dgm:spPr/>
    </dgm:pt>
    <dgm:pt modelId="{5BF05382-563E-4EC5-B894-40B8194B869D}" type="pres">
      <dgm:prSet presAssocID="{C9E710AF-E048-41EB-9F25-24757DFEB2AF}" presName="gear1dstNode" presStyleLbl="node1" presStyleIdx="0" presStyleCnt="3"/>
      <dgm:spPr/>
    </dgm:pt>
    <dgm:pt modelId="{9CD05BB4-F53B-4EDF-BA37-455EBFFFB4F9}" type="pres">
      <dgm:prSet presAssocID="{9049D246-8BA9-4D72-B9C9-809C5D99F471}" presName="gear2" presStyleLbl="node1" presStyleIdx="1" presStyleCnt="3" custScaleX="137666" custScaleY="116647" custLinFactNeighborX="-13700" custLinFactNeighborY="4651">
        <dgm:presLayoutVars>
          <dgm:chMax val="1"/>
          <dgm:bulletEnabled val="1"/>
        </dgm:presLayoutVars>
      </dgm:prSet>
      <dgm:spPr/>
    </dgm:pt>
    <dgm:pt modelId="{B3BB9F22-99A0-498A-8A14-3F2A9C50D8FF}" type="pres">
      <dgm:prSet presAssocID="{9049D246-8BA9-4D72-B9C9-809C5D99F471}" presName="gear2srcNode" presStyleLbl="node1" presStyleIdx="1" presStyleCnt="3"/>
      <dgm:spPr/>
    </dgm:pt>
    <dgm:pt modelId="{B3DB1A96-652D-4DE8-939C-8E78CD326CFB}" type="pres">
      <dgm:prSet presAssocID="{9049D246-8BA9-4D72-B9C9-809C5D99F471}" presName="gear2dstNode" presStyleLbl="node1" presStyleIdx="1" presStyleCnt="3"/>
      <dgm:spPr/>
    </dgm:pt>
    <dgm:pt modelId="{1B73D3F6-44B2-4E7F-942E-140C3A15EEB9}" type="pres">
      <dgm:prSet presAssocID="{65795367-62AF-4B1C-AA13-E70BDCE9C2BF}" presName="gear3" presStyleLbl="node1" presStyleIdx="2" presStyleCnt="3" custScaleX="121586" custScaleY="109470"/>
      <dgm:spPr/>
    </dgm:pt>
    <dgm:pt modelId="{8BE2A324-759D-4308-9DC1-76266C1FD5FE}" type="pres">
      <dgm:prSet presAssocID="{65795367-62AF-4B1C-AA13-E70BDCE9C2B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7D08B19-D300-47AC-9DC5-E20732BA1287}" type="pres">
      <dgm:prSet presAssocID="{65795367-62AF-4B1C-AA13-E70BDCE9C2BF}" presName="gear3srcNode" presStyleLbl="node1" presStyleIdx="2" presStyleCnt="3"/>
      <dgm:spPr/>
    </dgm:pt>
    <dgm:pt modelId="{D12CBE92-5B4D-457E-A28D-933EC5DDE788}" type="pres">
      <dgm:prSet presAssocID="{65795367-62AF-4B1C-AA13-E70BDCE9C2BF}" presName="gear3dstNode" presStyleLbl="node1" presStyleIdx="2" presStyleCnt="3"/>
      <dgm:spPr/>
    </dgm:pt>
    <dgm:pt modelId="{A3B9BB57-CEAB-4C64-8B9B-CCAC292A84B5}" type="pres">
      <dgm:prSet presAssocID="{2E156A17-E7E0-4BF3-BD48-149E2DFCEFAC}" presName="connector1" presStyleLbl="sibTrans2D1" presStyleIdx="0" presStyleCnt="3"/>
      <dgm:spPr/>
    </dgm:pt>
    <dgm:pt modelId="{07C599C3-4AB9-4FF5-916E-79F2BC8E21E8}" type="pres">
      <dgm:prSet presAssocID="{AEAFB8C1-2A2D-40AD-9A4D-6CAA987E1D79}" presName="connector2" presStyleLbl="sibTrans2D1" presStyleIdx="1" presStyleCnt="3" custLinFactNeighborX="-27780" custLinFactNeighborY="6099"/>
      <dgm:spPr/>
    </dgm:pt>
    <dgm:pt modelId="{E392D66B-1778-41B1-93A4-F50429E85ED2}" type="pres">
      <dgm:prSet presAssocID="{42D4D0DB-335F-4CD4-A3F1-ECDA97702652}" presName="connector3" presStyleLbl="sibTrans2D1" presStyleIdx="2" presStyleCnt="3" custLinFactNeighborX="-10249" custLinFactNeighborY="-2504"/>
      <dgm:spPr/>
    </dgm:pt>
  </dgm:ptLst>
  <dgm:cxnLst>
    <dgm:cxn modelId="{541ACD02-362D-4085-AA71-219F99C3DC88}" type="presOf" srcId="{42D4D0DB-335F-4CD4-A3F1-ECDA97702652}" destId="{E392D66B-1778-41B1-93A4-F50429E85ED2}" srcOrd="0" destOrd="0" presId="urn:microsoft.com/office/officeart/2005/8/layout/gear1"/>
    <dgm:cxn modelId="{0B79A512-7D51-4CDD-81BA-F7DC6DE4929A}" type="presOf" srcId="{C9E710AF-E048-41EB-9F25-24757DFEB2AF}" destId="{1AEE2B3B-0C0F-4D66-A11F-5A556FEEA725}" srcOrd="0" destOrd="0" presId="urn:microsoft.com/office/officeart/2005/8/layout/gear1"/>
    <dgm:cxn modelId="{B2BD261E-AE53-469A-BB44-6A097B3C5DCC}" type="presOf" srcId="{2E156A17-E7E0-4BF3-BD48-149E2DFCEFAC}" destId="{A3B9BB57-CEAB-4C64-8B9B-CCAC292A84B5}" srcOrd="0" destOrd="0" presId="urn:microsoft.com/office/officeart/2005/8/layout/gear1"/>
    <dgm:cxn modelId="{F744FA31-E6F5-4A78-8659-681A0A2DD686}" type="presOf" srcId="{C9E710AF-E048-41EB-9F25-24757DFEB2AF}" destId="{5BF05382-563E-4EC5-B894-40B8194B869D}" srcOrd="2" destOrd="0" presId="urn:microsoft.com/office/officeart/2005/8/layout/gear1"/>
    <dgm:cxn modelId="{8D34114B-3022-49A2-8966-69DE70813C58}" type="presOf" srcId="{9049D246-8BA9-4D72-B9C9-809C5D99F471}" destId="{B3DB1A96-652D-4DE8-939C-8E78CD326CFB}" srcOrd="2" destOrd="0" presId="urn:microsoft.com/office/officeart/2005/8/layout/gear1"/>
    <dgm:cxn modelId="{295BB051-4D45-479E-A107-7650605ABCF2}" type="presOf" srcId="{9049D246-8BA9-4D72-B9C9-809C5D99F471}" destId="{B3BB9F22-99A0-498A-8A14-3F2A9C50D8FF}" srcOrd="1" destOrd="0" presId="urn:microsoft.com/office/officeart/2005/8/layout/gear1"/>
    <dgm:cxn modelId="{6A79FE84-A376-45EF-9AB9-2122DC2C19BF}" type="presOf" srcId="{65795367-62AF-4B1C-AA13-E70BDCE9C2BF}" destId="{87D08B19-D300-47AC-9DC5-E20732BA1287}" srcOrd="2" destOrd="0" presId="urn:microsoft.com/office/officeart/2005/8/layout/gear1"/>
    <dgm:cxn modelId="{8FED48A5-D938-4196-A5B2-3113ED3F79CC}" srcId="{888AA79E-982A-4A57-8F4A-D003D2AB66B3}" destId="{65795367-62AF-4B1C-AA13-E70BDCE9C2BF}" srcOrd="2" destOrd="0" parTransId="{8F970353-99B3-44AF-89F6-CA97909A3C06}" sibTransId="{42D4D0DB-335F-4CD4-A3F1-ECDA97702652}"/>
    <dgm:cxn modelId="{85494DA9-E804-4DA9-AE7B-0867667E6F49}" type="presOf" srcId="{C9E710AF-E048-41EB-9F25-24757DFEB2AF}" destId="{938579B0-AB30-40D6-808C-5CD68C38FB6F}" srcOrd="1" destOrd="0" presId="urn:microsoft.com/office/officeart/2005/8/layout/gear1"/>
    <dgm:cxn modelId="{2654F4AA-158A-4F84-924E-33EAFCF4FE7B}" type="presOf" srcId="{9049D246-8BA9-4D72-B9C9-809C5D99F471}" destId="{9CD05BB4-F53B-4EDF-BA37-455EBFFFB4F9}" srcOrd="0" destOrd="0" presId="urn:microsoft.com/office/officeart/2005/8/layout/gear1"/>
    <dgm:cxn modelId="{101589BA-ADA9-454A-9A7B-DF68372DACB2}" type="presOf" srcId="{65795367-62AF-4B1C-AA13-E70BDCE9C2BF}" destId="{D12CBE92-5B4D-457E-A28D-933EC5DDE788}" srcOrd="3" destOrd="0" presId="urn:microsoft.com/office/officeart/2005/8/layout/gear1"/>
    <dgm:cxn modelId="{DADA87C2-41A4-4A7B-A0E1-5E40A76B3102}" type="presOf" srcId="{888AA79E-982A-4A57-8F4A-D003D2AB66B3}" destId="{60A27B18-6587-4AB7-B1E8-1C7E98A45B3A}" srcOrd="0" destOrd="0" presId="urn:microsoft.com/office/officeart/2005/8/layout/gear1"/>
    <dgm:cxn modelId="{76F10DC5-E833-4C8D-9321-8FA8C4DD77DB}" type="presOf" srcId="{65795367-62AF-4B1C-AA13-E70BDCE9C2BF}" destId="{8BE2A324-759D-4308-9DC1-76266C1FD5FE}" srcOrd="1" destOrd="0" presId="urn:microsoft.com/office/officeart/2005/8/layout/gear1"/>
    <dgm:cxn modelId="{C371FAD7-1BD0-4533-A547-2AFEE313749C}" srcId="{888AA79E-982A-4A57-8F4A-D003D2AB66B3}" destId="{C9E710AF-E048-41EB-9F25-24757DFEB2AF}" srcOrd="0" destOrd="0" parTransId="{DC33E13D-FE3C-45A1-8FE6-923188E94ACC}" sibTransId="{2E156A17-E7E0-4BF3-BD48-149E2DFCEFAC}"/>
    <dgm:cxn modelId="{AA44A5E0-4610-4B56-9025-21FFE8A6D8BC}" srcId="{888AA79E-982A-4A57-8F4A-D003D2AB66B3}" destId="{9049D246-8BA9-4D72-B9C9-809C5D99F471}" srcOrd="1" destOrd="0" parTransId="{9BD58CEE-96DC-4E36-89ED-3FC5C650BA7A}" sibTransId="{AEAFB8C1-2A2D-40AD-9A4D-6CAA987E1D79}"/>
    <dgm:cxn modelId="{D29EF2EE-0E45-46E0-A333-EA14F67990EA}" type="presOf" srcId="{65795367-62AF-4B1C-AA13-E70BDCE9C2BF}" destId="{1B73D3F6-44B2-4E7F-942E-140C3A15EEB9}" srcOrd="0" destOrd="0" presId="urn:microsoft.com/office/officeart/2005/8/layout/gear1"/>
    <dgm:cxn modelId="{6D746DFB-ED34-43F3-92B2-A5AB667D1754}" type="presOf" srcId="{AEAFB8C1-2A2D-40AD-9A4D-6CAA987E1D79}" destId="{07C599C3-4AB9-4FF5-916E-79F2BC8E21E8}" srcOrd="0" destOrd="0" presId="urn:microsoft.com/office/officeart/2005/8/layout/gear1"/>
    <dgm:cxn modelId="{69F3C2E4-ADDF-453D-8ADB-8E677E5EE7F9}" type="presParOf" srcId="{60A27B18-6587-4AB7-B1E8-1C7E98A45B3A}" destId="{1AEE2B3B-0C0F-4D66-A11F-5A556FEEA725}" srcOrd="0" destOrd="0" presId="urn:microsoft.com/office/officeart/2005/8/layout/gear1"/>
    <dgm:cxn modelId="{E4465F4D-50C0-48AB-87DA-EB9412599594}" type="presParOf" srcId="{60A27B18-6587-4AB7-B1E8-1C7E98A45B3A}" destId="{938579B0-AB30-40D6-808C-5CD68C38FB6F}" srcOrd="1" destOrd="0" presId="urn:microsoft.com/office/officeart/2005/8/layout/gear1"/>
    <dgm:cxn modelId="{3695F93F-E8BB-4801-BFFD-EA01E58D675E}" type="presParOf" srcId="{60A27B18-6587-4AB7-B1E8-1C7E98A45B3A}" destId="{5BF05382-563E-4EC5-B894-40B8194B869D}" srcOrd="2" destOrd="0" presId="urn:microsoft.com/office/officeart/2005/8/layout/gear1"/>
    <dgm:cxn modelId="{BEE4C30B-E8DE-4E72-B137-6874D347BC58}" type="presParOf" srcId="{60A27B18-6587-4AB7-B1E8-1C7E98A45B3A}" destId="{9CD05BB4-F53B-4EDF-BA37-455EBFFFB4F9}" srcOrd="3" destOrd="0" presId="urn:microsoft.com/office/officeart/2005/8/layout/gear1"/>
    <dgm:cxn modelId="{31CB0AA6-41B5-4282-B479-93965637CD9D}" type="presParOf" srcId="{60A27B18-6587-4AB7-B1E8-1C7E98A45B3A}" destId="{B3BB9F22-99A0-498A-8A14-3F2A9C50D8FF}" srcOrd="4" destOrd="0" presId="urn:microsoft.com/office/officeart/2005/8/layout/gear1"/>
    <dgm:cxn modelId="{B3E8EA2B-C326-4A18-9686-4415FFDC8E45}" type="presParOf" srcId="{60A27B18-6587-4AB7-B1E8-1C7E98A45B3A}" destId="{B3DB1A96-652D-4DE8-939C-8E78CD326CFB}" srcOrd="5" destOrd="0" presId="urn:microsoft.com/office/officeart/2005/8/layout/gear1"/>
    <dgm:cxn modelId="{D6A764A9-1B54-4E73-8C66-29D5BA72E527}" type="presParOf" srcId="{60A27B18-6587-4AB7-B1E8-1C7E98A45B3A}" destId="{1B73D3F6-44B2-4E7F-942E-140C3A15EEB9}" srcOrd="6" destOrd="0" presId="urn:microsoft.com/office/officeart/2005/8/layout/gear1"/>
    <dgm:cxn modelId="{B7147F7D-3FFE-4A1F-88DC-7CEAC2AD839A}" type="presParOf" srcId="{60A27B18-6587-4AB7-B1E8-1C7E98A45B3A}" destId="{8BE2A324-759D-4308-9DC1-76266C1FD5FE}" srcOrd="7" destOrd="0" presId="urn:microsoft.com/office/officeart/2005/8/layout/gear1"/>
    <dgm:cxn modelId="{34984EAD-D740-42F8-B72C-48020DC32E8B}" type="presParOf" srcId="{60A27B18-6587-4AB7-B1E8-1C7E98A45B3A}" destId="{87D08B19-D300-47AC-9DC5-E20732BA1287}" srcOrd="8" destOrd="0" presId="urn:microsoft.com/office/officeart/2005/8/layout/gear1"/>
    <dgm:cxn modelId="{9019E494-AE23-483A-98A6-31A3968658EF}" type="presParOf" srcId="{60A27B18-6587-4AB7-B1E8-1C7E98A45B3A}" destId="{D12CBE92-5B4D-457E-A28D-933EC5DDE788}" srcOrd="9" destOrd="0" presId="urn:microsoft.com/office/officeart/2005/8/layout/gear1"/>
    <dgm:cxn modelId="{4CC8259D-3AF6-44C8-B880-8D99E990921A}" type="presParOf" srcId="{60A27B18-6587-4AB7-B1E8-1C7E98A45B3A}" destId="{A3B9BB57-CEAB-4C64-8B9B-CCAC292A84B5}" srcOrd="10" destOrd="0" presId="urn:microsoft.com/office/officeart/2005/8/layout/gear1"/>
    <dgm:cxn modelId="{FF1809C2-26AA-4406-A0C1-1C23CF671D0F}" type="presParOf" srcId="{60A27B18-6587-4AB7-B1E8-1C7E98A45B3A}" destId="{07C599C3-4AB9-4FF5-916E-79F2BC8E21E8}" srcOrd="11" destOrd="0" presId="urn:microsoft.com/office/officeart/2005/8/layout/gear1"/>
    <dgm:cxn modelId="{A4F1E78C-6C8C-404F-B36E-6B99DDA93FEF}" type="presParOf" srcId="{60A27B18-6587-4AB7-B1E8-1C7E98A45B3A}" destId="{E392D66B-1778-41B1-93A4-F50429E85E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98ECD4-4192-4CAD-8327-578E6AB0616C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1EEB5D4F-A30B-4460-9DED-18E1616F5AEE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  <a:latin typeface="+mn-lt"/>
            </a:rPr>
            <a:t>Saper riconoscere </a:t>
          </a:r>
          <a:r>
            <a:rPr lang="it-IT" b="1" dirty="0">
              <a:solidFill>
                <a:schemeClr val="tx1"/>
              </a:solidFill>
              <a:latin typeface="+mn-lt"/>
            </a:rPr>
            <a:t>l’espressione facciale </a:t>
          </a:r>
          <a:r>
            <a:rPr lang="it-IT" dirty="0">
              <a:solidFill>
                <a:schemeClr val="tx1"/>
              </a:solidFill>
              <a:latin typeface="+mn-lt"/>
            </a:rPr>
            <a:t>delle emozioni</a:t>
          </a:r>
        </a:p>
      </dgm:t>
    </dgm:pt>
    <dgm:pt modelId="{1F287AB7-A9A5-4B4B-A22F-166AA3164251}" type="parTrans" cxnId="{12F9F6AD-7E09-4CDE-AF20-DC3D15DB5B75}">
      <dgm:prSet/>
      <dgm:spPr/>
      <dgm:t>
        <a:bodyPr/>
        <a:lstStyle/>
        <a:p>
          <a:endParaRPr lang="it-IT">
            <a:solidFill>
              <a:schemeClr val="tx1"/>
            </a:solidFill>
            <a:latin typeface="+mn-lt"/>
          </a:endParaRPr>
        </a:p>
      </dgm:t>
    </dgm:pt>
    <dgm:pt modelId="{4CC2BB1A-0A75-4EF9-85C3-0394BBE1C38F}" type="sibTrans" cxnId="{12F9F6AD-7E09-4CDE-AF20-DC3D15DB5B75}">
      <dgm:prSet/>
      <dgm:spPr/>
      <dgm:t>
        <a:bodyPr/>
        <a:lstStyle/>
        <a:p>
          <a:endParaRPr lang="it-IT">
            <a:solidFill>
              <a:schemeClr val="tx1"/>
            </a:solidFill>
            <a:latin typeface="+mn-lt"/>
          </a:endParaRPr>
        </a:p>
      </dgm:t>
    </dgm:pt>
    <dgm:pt modelId="{0BDD79AF-0A34-4508-B065-2B9201473368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  <a:latin typeface="+mn-lt"/>
            </a:rPr>
            <a:t>Saper riconoscere </a:t>
          </a:r>
          <a:r>
            <a:rPr lang="it-IT" b="1" dirty="0">
              <a:solidFill>
                <a:schemeClr val="tx1"/>
              </a:solidFill>
              <a:latin typeface="+mn-lt"/>
            </a:rPr>
            <a:t>l’espressione gestuale, posturale e vocale</a:t>
          </a:r>
          <a:r>
            <a:rPr lang="it-IT" dirty="0">
              <a:solidFill>
                <a:schemeClr val="tx1"/>
              </a:solidFill>
              <a:latin typeface="+mn-lt"/>
            </a:rPr>
            <a:t> delle emozioni</a:t>
          </a:r>
        </a:p>
      </dgm:t>
    </dgm:pt>
    <dgm:pt modelId="{07EBCD34-0637-4CE8-BA32-4A766F8D5ED5}" type="parTrans" cxnId="{C6DCCF91-CC89-4217-B1B5-3B06F1D1CD35}">
      <dgm:prSet/>
      <dgm:spPr/>
      <dgm:t>
        <a:bodyPr/>
        <a:lstStyle/>
        <a:p>
          <a:endParaRPr lang="it-IT">
            <a:solidFill>
              <a:schemeClr val="tx1"/>
            </a:solidFill>
            <a:latin typeface="+mn-lt"/>
          </a:endParaRPr>
        </a:p>
      </dgm:t>
    </dgm:pt>
    <dgm:pt modelId="{A2DAF5BD-6F84-42B7-8BDE-9D47EC40BFC6}" type="sibTrans" cxnId="{C6DCCF91-CC89-4217-B1B5-3B06F1D1CD35}">
      <dgm:prSet/>
      <dgm:spPr/>
      <dgm:t>
        <a:bodyPr/>
        <a:lstStyle/>
        <a:p>
          <a:endParaRPr lang="it-IT">
            <a:solidFill>
              <a:schemeClr val="tx1"/>
            </a:solidFill>
            <a:latin typeface="+mn-lt"/>
          </a:endParaRPr>
        </a:p>
      </dgm:t>
    </dgm:pt>
    <dgm:pt modelId="{41663D31-D2FB-4133-A250-752B744B7B98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  <a:latin typeface="+mn-lt"/>
            </a:rPr>
            <a:t>Saper riconoscere gli </a:t>
          </a:r>
          <a:r>
            <a:rPr lang="it-IT" b="1" dirty="0">
              <a:solidFill>
                <a:schemeClr val="tx1"/>
              </a:solidFill>
              <a:latin typeface="+mn-lt"/>
            </a:rPr>
            <a:t>antecedenti situazionali </a:t>
          </a:r>
          <a:r>
            <a:rPr lang="it-IT" dirty="0">
              <a:solidFill>
                <a:schemeClr val="tx1"/>
              </a:solidFill>
              <a:latin typeface="+mn-lt"/>
            </a:rPr>
            <a:t>delle emozioni</a:t>
          </a:r>
        </a:p>
      </dgm:t>
    </dgm:pt>
    <dgm:pt modelId="{FDBE66AE-102D-40A9-8C82-9242A3FFF286}" type="parTrans" cxnId="{9DE14797-9BE6-4E60-BD5C-6308FD4802A9}">
      <dgm:prSet/>
      <dgm:spPr/>
      <dgm:t>
        <a:bodyPr/>
        <a:lstStyle/>
        <a:p>
          <a:endParaRPr lang="it-IT">
            <a:solidFill>
              <a:schemeClr val="tx1"/>
            </a:solidFill>
            <a:latin typeface="+mn-lt"/>
          </a:endParaRPr>
        </a:p>
      </dgm:t>
    </dgm:pt>
    <dgm:pt modelId="{43D49C18-F7E3-47FD-AB22-E25200AD7E5B}" type="sibTrans" cxnId="{9DE14797-9BE6-4E60-BD5C-6308FD4802A9}">
      <dgm:prSet/>
      <dgm:spPr/>
      <dgm:t>
        <a:bodyPr/>
        <a:lstStyle/>
        <a:p>
          <a:endParaRPr lang="it-IT">
            <a:solidFill>
              <a:schemeClr val="tx1"/>
            </a:solidFill>
            <a:latin typeface="+mn-lt"/>
          </a:endParaRPr>
        </a:p>
      </dgm:t>
    </dgm:pt>
    <dgm:pt modelId="{0F263E36-CA37-456C-A477-FE7AEB280F04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  <a:latin typeface="+mn-lt"/>
            </a:rPr>
            <a:t>Saper </a:t>
          </a:r>
          <a:r>
            <a:rPr lang="it-IT" b="1" dirty="0">
              <a:solidFill>
                <a:schemeClr val="tx1"/>
              </a:solidFill>
              <a:latin typeface="+mn-lt"/>
            </a:rPr>
            <a:t>utilizzare il vocabolario emotivo </a:t>
          </a:r>
          <a:r>
            <a:rPr lang="it-IT" dirty="0">
              <a:solidFill>
                <a:schemeClr val="tx1"/>
              </a:solidFill>
              <a:latin typeface="+mn-lt"/>
            </a:rPr>
            <a:t>per identificare le emozioni</a:t>
          </a:r>
        </a:p>
      </dgm:t>
    </dgm:pt>
    <dgm:pt modelId="{19AA9584-88F3-4A69-935F-BF8329D5EC68}" type="parTrans" cxnId="{06A9B80D-55AB-437D-BF7A-6443BE208A8A}">
      <dgm:prSet/>
      <dgm:spPr/>
      <dgm:t>
        <a:bodyPr/>
        <a:lstStyle/>
        <a:p>
          <a:endParaRPr lang="it-IT">
            <a:solidFill>
              <a:schemeClr val="tx1"/>
            </a:solidFill>
            <a:latin typeface="+mn-lt"/>
          </a:endParaRPr>
        </a:p>
      </dgm:t>
    </dgm:pt>
    <dgm:pt modelId="{E3C67D6B-B337-4087-97AF-D4C2FDFFA88E}" type="sibTrans" cxnId="{06A9B80D-55AB-437D-BF7A-6443BE208A8A}">
      <dgm:prSet/>
      <dgm:spPr/>
      <dgm:t>
        <a:bodyPr/>
        <a:lstStyle/>
        <a:p>
          <a:endParaRPr lang="it-IT">
            <a:solidFill>
              <a:schemeClr val="tx1"/>
            </a:solidFill>
            <a:latin typeface="+mn-lt"/>
          </a:endParaRPr>
        </a:p>
      </dgm:t>
    </dgm:pt>
    <dgm:pt modelId="{49EB8924-F7D8-46A7-9E59-C69AEDD39B62}">
      <dgm:prSet/>
      <dgm:spPr/>
      <dgm:t>
        <a:bodyPr/>
        <a:lstStyle/>
        <a:p>
          <a:r>
            <a:rPr lang="it-IT" dirty="0">
              <a:solidFill>
                <a:schemeClr val="tx1"/>
              </a:solidFill>
              <a:latin typeface="+mn-lt"/>
            </a:rPr>
            <a:t>Saper riconoscere l’</a:t>
          </a:r>
          <a:r>
            <a:rPr lang="it-IT" b="1" dirty="0">
              <a:solidFill>
                <a:schemeClr val="tx1"/>
              </a:solidFill>
              <a:latin typeface="+mn-lt"/>
            </a:rPr>
            <a:t>intensità</a:t>
          </a:r>
          <a:r>
            <a:rPr lang="it-IT" dirty="0">
              <a:solidFill>
                <a:schemeClr val="tx1"/>
              </a:solidFill>
              <a:latin typeface="+mn-lt"/>
            </a:rPr>
            <a:t> delle emozioni e le </a:t>
          </a:r>
          <a:r>
            <a:rPr lang="it-IT" b="1" dirty="0">
              <a:solidFill>
                <a:schemeClr val="tx1"/>
              </a:solidFill>
              <a:latin typeface="+mn-lt"/>
            </a:rPr>
            <a:t>emozioni «multiple»</a:t>
          </a:r>
        </a:p>
      </dgm:t>
    </dgm:pt>
    <dgm:pt modelId="{4B2B1B22-0961-4D01-9327-78A279CDD1F9}" type="parTrans" cxnId="{7ED7125B-4676-4357-B490-078CB7C498FA}">
      <dgm:prSet/>
      <dgm:spPr/>
      <dgm:t>
        <a:bodyPr/>
        <a:lstStyle/>
        <a:p>
          <a:endParaRPr lang="it-IT">
            <a:solidFill>
              <a:schemeClr val="tx1"/>
            </a:solidFill>
            <a:latin typeface="+mn-lt"/>
          </a:endParaRPr>
        </a:p>
      </dgm:t>
    </dgm:pt>
    <dgm:pt modelId="{09E6294C-72BA-446C-82DA-ADD68B0A3096}" type="sibTrans" cxnId="{7ED7125B-4676-4357-B490-078CB7C498FA}">
      <dgm:prSet/>
      <dgm:spPr/>
      <dgm:t>
        <a:bodyPr/>
        <a:lstStyle/>
        <a:p>
          <a:endParaRPr lang="it-IT">
            <a:solidFill>
              <a:schemeClr val="tx1"/>
            </a:solidFill>
            <a:latin typeface="+mn-lt"/>
          </a:endParaRPr>
        </a:p>
      </dgm:t>
    </dgm:pt>
    <dgm:pt modelId="{1C28FA32-366E-413C-B0CB-AF4284FE29DF}" type="pres">
      <dgm:prSet presAssocID="{E098ECD4-4192-4CAD-8327-578E6AB0616C}" presName="diagram" presStyleCnt="0">
        <dgm:presLayoutVars>
          <dgm:dir/>
          <dgm:resizeHandles val="exact"/>
        </dgm:presLayoutVars>
      </dgm:prSet>
      <dgm:spPr/>
    </dgm:pt>
    <dgm:pt modelId="{F3B162C7-BA74-4A2E-AEF8-34239454D384}" type="pres">
      <dgm:prSet presAssocID="{1EEB5D4F-A30B-4460-9DED-18E1616F5AEE}" presName="node" presStyleLbl="node1" presStyleIdx="0" presStyleCnt="5">
        <dgm:presLayoutVars>
          <dgm:bulletEnabled val="1"/>
        </dgm:presLayoutVars>
      </dgm:prSet>
      <dgm:spPr/>
    </dgm:pt>
    <dgm:pt modelId="{B925B50D-C4D4-416B-B783-9AC2E8653FC3}" type="pres">
      <dgm:prSet presAssocID="{4CC2BB1A-0A75-4EF9-85C3-0394BBE1C38F}" presName="sibTrans" presStyleCnt="0"/>
      <dgm:spPr/>
    </dgm:pt>
    <dgm:pt modelId="{BB0087AB-D96B-4676-912E-468B17E381A5}" type="pres">
      <dgm:prSet presAssocID="{0BDD79AF-0A34-4508-B065-2B9201473368}" presName="node" presStyleLbl="node1" presStyleIdx="1" presStyleCnt="5">
        <dgm:presLayoutVars>
          <dgm:bulletEnabled val="1"/>
        </dgm:presLayoutVars>
      </dgm:prSet>
      <dgm:spPr/>
    </dgm:pt>
    <dgm:pt modelId="{BDD9DAA4-8CAE-458A-9645-950D30647812}" type="pres">
      <dgm:prSet presAssocID="{A2DAF5BD-6F84-42B7-8BDE-9D47EC40BFC6}" presName="sibTrans" presStyleCnt="0"/>
      <dgm:spPr/>
    </dgm:pt>
    <dgm:pt modelId="{2270044B-4434-4070-AE25-1F0EE6F680DB}" type="pres">
      <dgm:prSet presAssocID="{41663D31-D2FB-4133-A250-752B744B7B98}" presName="node" presStyleLbl="node1" presStyleIdx="2" presStyleCnt="5">
        <dgm:presLayoutVars>
          <dgm:bulletEnabled val="1"/>
        </dgm:presLayoutVars>
      </dgm:prSet>
      <dgm:spPr/>
    </dgm:pt>
    <dgm:pt modelId="{EB50925F-62E1-4542-A03B-AF7EA8693F71}" type="pres">
      <dgm:prSet presAssocID="{43D49C18-F7E3-47FD-AB22-E25200AD7E5B}" presName="sibTrans" presStyleCnt="0"/>
      <dgm:spPr/>
    </dgm:pt>
    <dgm:pt modelId="{1882886A-A4C2-44AA-ABCD-8CDA3EAC0970}" type="pres">
      <dgm:prSet presAssocID="{0F263E36-CA37-456C-A477-FE7AEB280F04}" presName="node" presStyleLbl="node1" presStyleIdx="3" presStyleCnt="5">
        <dgm:presLayoutVars>
          <dgm:bulletEnabled val="1"/>
        </dgm:presLayoutVars>
      </dgm:prSet>
      <dgm:spPr/>
    </dgm:pt>
    <dgm:pt modelId="{51CDF8B5-07BF-4E15-961B-BF1424B46CE8}" type="pres">
      <dgm:prSet presAssocID="{E3C67D6B-B337-4087-97AF-D4C2FDFFA88E}" presName="sibTrans" presStyleCnt="0"/>
      <dgm:spPr/>
    </dgm:pt>
    <dgm:pt modelId="{3A9F4FF6-EEBC-41B5-A7FB-C0EDC4A1C5D3}" type="pres">
      <dgm:prSet presAssocID="{49EB8924-F7D8-46A7-9E59-C69AEDD39B62}" presName="node" presStyleLbl="node1" presStyleIdx="4" presStyleCnt="5">
        <dgm:presLayoutVars>
          <dgm:bulletEnabled val="1"/>
        </dgm:presLayoutVars>
      </dgm:prSet>
      <dgm:spPr/>
    </dgm:pt>
  </dgm:ptLst>
  <dgm:cxnLst>
    <dgm:cxn modelId="{06A9B80D-55AB-437D-BF7A-6443BE208A8A}" srcId="{E098ECD4-4192-4CAD-8327-578E6AB0616C}" destId="{0F263E36-CA37-456C-A477-FE7AEB280F04}" srcOrd="3" destOrd="0" parTransId="{19AA9584-88F3-4A69-935F-BF8329D5EC68}" sibTransId="{E3C67D6B-B337-4087-97AF-D4C2FDFFA88E}"/>
    <dgm:cxn modelId="{7ED7125B-4676-4357-B490-078CB7C498FA}" srcId="{E098ECD4-4192-4CAD-8327-578E6AB0616C}" destId="{49EB8924-F7D8-46A7-9E59-C69AEDD39B62}" srcOrd="4" destOrd="0" parTransId="{4B2B1B22-0961-4D01-9327-78A279CDD1F9}" sibTransId="{09E6294C-72BA-446C-82DA-ADD68B0A3096}"/>
    <dgm:cxn modelId="{7993A562-607C-4CED-830E-E0A7B387FC14}" type="presOf" srcId="{0BDD79AF-0A34-4508-B065-2B9201473368}" destId="{BB0087AB-D96B-4676-912E-468B17E381A5}" srcOrd="0" destOrd="0" presId="urn:microsoft.com/office/officeart/2005/8/layout/default"/>
    <dgm:cxn modelId="{EC250374-83E2-4FFC-94D4-0FEACDBB8C93}" type="presOf" srcId="{1EEB5D4F-A30B-4460-9DED-18E1616F5AEE}" destId="{F3B162C7-BA74-4A2E-AEF8-34239454D384}" srcOrd="0" destOrd="0" presId="urn:microsoft.com/office/officeart/2005/8/layout/default"/>
    <dgm:cxn modelId="{C6DCCF91-CC89-4217-B1B5-3B06F1D1CD35}" srcId="{E098ECD4-4192-4CAD-8327-578E6AB0616C}" destId="{0BDD79AF-0A34-4508-B065-2B9201473368}" srcOrd="1" destOrd="0" parTransId="{07EBCD34-0637-4CE8-BA32-4A766F8D5ED5}" sibTransId="{A2DAF5BD-6F84-42B7-8BDE-9D47EC40BFC6}"/>
    <dgm:cxn modelId="{9DE14797-9BE6-4E60-BD5C-6308FD4802A9}" srcId="{E098ECD4-4192-4CAD-8327-578E6AB0616C}" destId="{41663D31-D2FB-4133-A250-752B744B7B98}" srcOrd="2" destOrd="0" parTransId="{FDBE66AE-102D-40A9-8C82-9242A3FFF286}" sibTransId="{43D49C18-F7E3-47FD-AB22-E25200AD7E5B}"/>
    <dgm:cxn modelId="{12F9F6AD-7E09-4CDE-AF20-DC3D15DB5B75}" srcId="{E098ECD4-4192-4CAD-8327-578E6AB0616C}" destId="{1EEB5D4F-A30B-4460-9DED-18E1616F5AEE}" srcOrd="0" destOrd="0" parTransId="{1F287AB7-A9A5-4B4B-A22F-166AA3164251}" sibTransId="{4CC2BB1A-0A75-4EF9-85C3-0394BBE1C38F}"/>
    <dgm:cxn modelId="{FF69EDB2-7F6E-44ED-8B9E-08B8BAAE2B41}" type="presOf" srcId="{49EB8924-F7D8-46A7-9E59-C69AEDD39B62}" destId="{3A9F4FF6-EEBC-41B5-A7FB-C0EDC4A1C5D3}" srcOrd="0" destOrd="0" presId="urn:microsoft.com/office/officeart/2005/8/layout/default"/>
    <dgm:cxn modelId="{BBC859B9-5B19-4A3D-99D0-B5A9DBEA3926}" type="presOf" srcId="{E098ECD4-4192-4CAD-8327-578E6AB0616C}" destId="{1C28FA32-366E-413C-B0CB-AF4284FE29DF}" srcOrd="0" destOrd="0" presId="urn:microsoft.com/office/officeart/2005/8/layout/default"/>
    <dgm:cxn modelId="{C82EA8BC-F562-4135-8E8F-5E35216F6DE3}" type="presOf" srcId="{0F263E36-CA37-456C-A477-FE7AEB280F04}" destId="{1882886A-A4C2-44AA-ABCD-8CDA3EAC0970}" srcOrd="0" destOrd="0" presId="urn:microsoft.com/office/officeart/2005/8/layout/default"/>
    <dgm:cxn modelId="{5257AAC2-FB58-4D47-9C11-FBC01ACA4FBA}" type="presOf" srcId="{41663D31-D2FB-4133-A250-752B744B7B98}" destId="{2270044B-4434-4070-AE25-1F0EE6F680DB}" srcOrd="0" destOrd="0" presId="urn:microsoft.com/office/officeart/2005/8/layout/default"/>
    <dgm:cxn modelId="{370CF6BC-40F1-4FC1-B50F-9FFCE3681BC1}" type="presParOf" srcId="{1C28FA32-366E-413C-B0CB-AF4284FE29DF}" destId="{F3B162C7-BA74-4A2E-AEF8-34239454D384}" srcOrd="0" destOrd="0" presId="urn:microsoft.com/office/officeart/2005/8/layout/default"/>
    <dgm:cxn modelId="{AB992F82-C7EF-43BA-90AD-8F8E606D8AE9}" type="presParOf" srcId="{1C28FA32-366E-413C-B0CB-AF4284FE29DF}" destId="{B925B50D-C4D4-416B-B783-9AC2E8653FC3}" srcOrd="1" destOrd="0" presId="urn:microsoft.com/office/officeart/2005/8/layout/default"/>
    <dgm:cxn modelId="{BA067C52-D7AE-4ABD-AF14-E8B3D6C8A678}" type="presParOf" srcId="{1C28FA32-366E-413C-B0CB-AF4284FE29DF}" destId="{BB0087AB-D96B-4676-912E-468B17E381A5}" srcOrd="2" destOrd="0" presId="urn:microsoft.com/office/officeart/2005/8/layout/default"/>
    <dgm:cxn modelId="{854E80A8-75BC-49D4-97A2-A343237703A0}" type="presParOf" srcId="{1C28FA32-366E-413C-B0CB-AF4284FE29DF}" destId="{BDD9DAA4-8CAE-458A-9645-950D30647812}" srcOrd="3" destOrd="0" presId="urn:microsoft.com/office/officeart/2005/8/layout/default"/>
    <dgm:cxn modelId="{5A275450-AB5F-4FA4-80CA-6F0330E4DD2F}" type="presParOf" srcId="{1C28FA32-366E-413C-B0CB-AF4284FE29DF}" destId="{2270044B-4434-4070-AE25-1F0EE6F680DB}" srcOrd="4" destOrd="0" presId="urn:microsoft.com/office/officeart/2005/8/layout/default"/>
    <dgm:cxn modelId="{8734B433-AB03-4092-AA9C-5ECA33291CB6}" type="presParOf" srcId="{1C28FA32-366E-413C-B0CB-AF4284FE29DF}" destId="{EB50925F-62E1-4542-A03B-AF7EA8693F71}" srcOrd="5" destOrd="0" presId="urn:microsoft.com/office/officeart/2005/8/layout/default"/>
    <dgm:cxn modelId="{2A8D8CA4-CC96-4E1A-8B69-659D24BAEAFB}" type="presParOf" srcId="{1C28FA32-366E-413C-B0CB-AF4284FE29DF}" destId="{1882886A-A4C2-44AA-ABCD-8CDA3EAC0970}" srcOrd="6" destOrd="0" presId="urn:microsoft.com/office/officeart/2005/8/layout/default"/>
    <dgm:cxn modelId="{C35DE645-D4A4-414C-88FE-6AE2E8B1BAFA}" type="presParOf" srcId="{1C28FA32-366E-413C-B0CB-AF4284FE29DF}" destId="{51CDF8B5-07BF-4E15-961B-BF1424B46CE8}" srcOrd="7" destOrd="0" presId="urn:microsoft.com/office/officeart/2005/8/layout/default"/>
    <dgm:cxn modelId="{C8E90CC3-082D-4568-BD87-E0E7BF18C079}" type="presParOf" srcId="{1C28FA32-366E-413C-B0CB-AF4284FE29DF}" destId="{3A9F4FF6-EEBC-41B5-A7FB-C0EDC4A1C5D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06302-FD84-5C4B-B915-F0D9767C1B53}">
      <dsp:nvSpPr>
        <dsp:cNvPr id="0" name=""/>
        <dsp:cNvSpPr/>
      </dsp:nvSpPr>
      <dsp:spPr>
        <a:xfrm>
          <a:off x="3272" y="0"/>
          <a:ext cx="2862019" cy="69238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SENSO DI SÉ </a:t>
          </a:r>
          <a:endParaRPr lang="it-IT" sz="2000" kern="1200" dirty="0"/>
        </a:p>
      </dsp:txBody>
      <dsp:txXfrm>
        <a:off x="3272" y="0"/>
        <a:ext cx="2688922" cy="692387"/>
      </dsp:txXfrm>
    </dsp:sp>
    <dsp:sp modelId="{F100AE43-CFA3-3947-AC92-FB52119254D1}">
      <dsp:nvSpPr>
        <dsp:cNvPr id="0" name=""/>
        <dsp:cNvSpPr/>
      </dsp:nvSpPr>
      <dsp:spPr>
        <a:xfrm>
          <a:off x="2292888" y="0"/>
          <a:ext cx="2862019" cy="692387"/>
        </a:xfrm>
        <a:prstGeom prst="chevron">
          <a:avLst/>
        </a:prstGeom>
        <a:solidFill>
          <a:srgbClr val="596D8D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596D8D"/>
              </a:solidFill>
            </a:rPr>
            <a:t>SENSO MORALE </a:t>
          </a:r>
          <a:endParaRPr lang="it-IT" sz="2000" kern="1200" dirty="0">
            <a:solidFill>
              <a:srgbClr val="596D8D"/>
            </a:solidFill>
          </a:endParaRPr>
        </a:p>
      </dsp:txBody>
      <dsp:txXfrm>
        <a:off x="2639082" y="0"/>
        <a:ext cx="2169632" cy="692387"/>
      </dsp:txXfrm>
    </dsp:sp>
    <dsp:sp modelId="{08084615-FDF9-B94B-9CC3-C5E1C7720D32}">
      <dsp:nvSpPr>
        <dsp:cNvPr id="0" name=""/>
        <dsp:cNvSpPr/>
      </dsp:nvSpPr>
      <dsp:spPr>
        <a:xfrm>
          <a:off x="4582504" y="0"/>
          <a:ext cx="2862019" cy="692387"/>
        </a:xfrm>
        <a:prstGeom prst="chevron">
          <a:avLst/>
        </a:prstGeom>
        <a:solidFill>
          <a:srgbClr val="5B779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5B779E"/>
              </a:solidFill>
            </a:rPr>
            <a:t>STORIA EVOLUTIVA</a:t>
          </a:r>
          <a:endParaRPr lang="it-IT" sz="2000" kern="1200" dirty="0">
            <a:solidFill>
              <a:srgbClr val="5B779E"/>
            </a:solidFill>
          </a:endParaRPr>
        </a:p>
      </dsp:txBody>
      <dsp:txXfrm>
        <a:off x="4928698" y="0"/>
        <a:ext cx="2169632" cy="692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06302-FD84-5C4B-B915-F0D9767C1B53}">
      <dsp:nvSpPr>
        <dsp:cNvPr id="0" name=""/>
        <dsp:cNvSpPr/>
      </dsp:nvSpPr>
      <dsp:spPr>
        <a:xfrm>
          <a:off x="3272" y="0"/>
          <a:ext cx="2862019" cy="69238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SENSO DI SÉ </a:t>
          </a:r>
          <a:endParaRPr lang="it-IT" sz="2000" kern="1200" dirty="0"/>
        </a:p>
      </dsp:txBody>
      <dsp:txXfrm>
        <a:off x="3272" y="0"/>
        <a:ext cx="2688922" cy="692387"/>
      </dsp:txXfrm>
    </dsp:sp>
    <dsp:sp modelId="{F100AE43-CFA3-3947-AC92-FB52119254D1}">
      <dsp:nvSpPr>
        <dsp:cNvPr id="0" name=""/>
        <dsp:cNvSpPr/>
      </dsp:nvSpPr>
      <dsp:spPr>
        <a:xfrm>
          <a:off x="2292888" y="0"/>
          <a:ext cx="2862019" cy="692387"/>
        </a:xfrm>
        <a:prstGeom prst="chevron">
          <a:avLst/>
        </a:prstGeom>
        <a:solidFill>
          <a:srgbClr val="596D8D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SENSO MORALE </a:t>
          </a:r>
          <a:endParaRPr lang="it-IT" sz="2000" kern="1200" dirty="0"/>
        </a:p>
      </dsp:txBody>
      <dsp:txXfrm>
        <a:off x="2639082" y="0"/>
        <a:ext cx="2169632" cy="692387"/>
      </dsp:txXfrm>
    </dsp:sp>
    <dsp:sp modelId="{08084615-FDF9-B94B-9CC3-C5E1C7720D32}">
      <dsp:nvSpPr>
        <dsp:cNvPr id="0" name=""/>
        <dsp:cNvSpPr/>
      </dsp:nvSpPr>
      <dsp:spPr>
        <a:xfrm>
          <a:off x="4582504" y="0"/>
          <a:ext cx="2862019" cy="692387"/>
        </a:xfrm>
        <a:prstGeom prst="chevron">
          <a:avLst/>
        </a:prstGeom>
        <a:solidFill>
          <a:srgbClr val="5B779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5B779E"/>
              </a:solidFill>
            </a:rPr>
            <a:t>STORIA EVOLUTIVA</a:t>
          </a:r>
          <a:endParaRPr lang="it-IT" sz="2000" kern="1200" dirty="0">
            <a:solidFill>
              <a:srgbClr val="5B779E"/>
            </a:solidFill>
          </a:endParaRPr>
        </a:p>
      </dsp:txBody>
      <dsp:txXfrm>
        <a:off x="4928698" y="0"/>
        <a:ext cx="2169632" cy="692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06302-FD84-5C4B-B915-F0D9767C1B53}">
      <dsp:nvSpPr>
        <dsp:cNvPr id="0" name=""/>
        <dsp:cNvSpPr/>
      </dsp:nvSpPr>
      <dsp:spPr>
        <a:xfrm>
          <a:off x="3272" y="0"/>
          <a:ext cx="2862019" cy="69238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SENSO DI SÉ </a:t>
          </a:r>
          <a:endParaRPr lang="it-IT" sz="2000" kern="1200" dirty="0"/>
        </a:p>
      </dsp:txBody>
      <dsp:txXfrm>
        <a:off x="3272" y="0"/>
        <a:ext cx="2688922" cy="692387"/>
      </dsp:txXfrm>
    </dsp:sp>
    <dsp:sp modelId="{F100AE43-CFA3-3947-AC92-FB52119254D1}">
      <dsp:nvSpPr>
        <dsp:cNvPr id="0" name=""/>
        <dsp:cNvSpPr/>
      </dsp:nvSpPr>
      <dsp:spPr>
        <a:xfrm>
          <a:off x="2292888" y="0"/>
          <a:ext cx="2862019" cy="692387"/>
        </a:xfrm>
        <a:prstGeom prst="chevron">
          <a:avLst/>
        </a:prstGeom>
        <a:solidFill>
          <a:srgbClr val="596D8D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SENSO MORALE </a:t>
          </a:r>
          <a:endParaRPr lang="it-IT" sz="2000" kern="1200" dirty="0"/>
        </a:p>
      </dsp:txBody>
      <dsp:txXfrm>
        <a:off x="2639082" y="0"/>
        <a:ext cx="2169632" cy="692387"/>
      </dsp:txXfrm>
    </dsp:sp>
    <dsp:sp modelId="{08084615-FDF9-B94B-9CC3-C5E1C7720D32}">
      <dsp:nvSpPr>
        <dsp:cNvPr id="0" name=""/>
        <dsp:cNvSpPr/>
      </dsp:nvSpPr>
      <dsp:spPr>
        <a:xfrm>
          <a:off x="4582504" y="0"/>
          <a:ext cx="2862019" cy="692387"/>
        </a:xfrm>
        <a:prstGeom prst="chevron">
          <a:avLst/>
        </a:prstGeom>
        <a:solidFill>
          <a:srgbClr val="5B779E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bg1"/>
              </a:solidFill>
            </a:rPr>
            <a:t>STORIA EVOLUTIVA</a:t>
          </a:r>
          <a:endParaRPr lang="it-IT" sz="2000" kern="1200" dirty="0">
            <a:solidFill>
              <a:schemeClr val="bg1"/>
            </a:solidFill>
          </a:endParaRPr>
        </a:p>
      </dsp:txBody>
      <dsp:txXfrm>
        <a:off x="4928698" y="0"/>
        <a:ext cx="2169632" cy="6923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9E009-B083-4335-B966-2AD9D67C610C}">
      <dsp:nvSpPr>
        <dsp:cNvPr id="0" name=""/>
        <dsp:cNvSpPr/>
      </dsp:nvSpPr>
      <dsp:spPr>
        <a:xfrm>
          <a:off x="735218" y="381"/>
          <a:ext cx="3406236" cy="19778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1400" b="1" kern="120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CONSAPEVOLEZZA DELLE PROPRIE EMOZIONI:</a:t>
          </a:r>
          <a:endParaRPr lang="it-IT" sz="1400" kern="1200" dirty="0">
            <a:solidFill>
              <a:schemeClr val="tx1"/>
            </a:solidFill>
            <a:effectLst/>
            <a:latin typeface="+mn-lt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Aver chiaro che </a:t>
          </a:r>
          <a:r>
            <a:rPr lang="it-IT" altLang="it-IT" sz="1400" b="1" u="sng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cosa si sta provando</a:t>
          </a: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inclusa la possibilità che si stiano vivendo </a:t>
          </a:r>
          <a:r>
            <a:rPr lang="it-IT" altLang="it-IT" sz="1400" b="1" u="sng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emozioni multiple</a:t>
          </a: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e che si possa </a:t>
          </a:r>
          <a:r>
            <a:rPr lang="it-IT" altLang="it-IT" sz="1400" b="1" u="sng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non essere a conoscenza </a:t>
          </a: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di quello che si sta provando a causa di dinamiche inconsce e di disattenzione</a:t>
          </a:r>
          <a:endParaRPr lang="it-IT" sz="14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735218" y="381"/>
        <a:ext cx="3406236" cy="1977815"/>
      </dsp:txXfrm>
    </dsp:sp>
    <dsp:sp modelId="{47B96F0C-F78C-4330-A307-3F1485AF0B41}">
      <dsp:nvSpPr>
        <dsp:cNvPr id="0" name=""/>
        <dsp:cNvSpPr/>
      </dsp:nvSpPr>
      <dsp:spPr>
        <a:xfrm>
          <a:off x="4410038" y="183537"/>
          <a:ext cx="3616188" cy="1611504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b="1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CAPACITÀ DI DISTINGUERE E COMPRENDERE LE EMOZIONI DEGLI ALTRI</a:t>
          </a: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basarsi </a:t>
          </a:r>
          <a:r>
            <a:rPr lang="it-IT" altLang="it-IT" sz="1400" b="1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su </a:t>
          </a:r>
          <a:r>
            <a:rPr lang="it-IT" altLang="it-IT" sz="1400" b="1" u="sng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indizi situazionali ed espressivi</a:t>
          </a: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il cui significato ha un senso all’interno di uno specifico </a:t>
          </a:r>
          <a:r>
            <a:rPr lang="it-IT" altLang="it-IT" sz="1400" b="1" u="sng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contesto culturale</a:t>
          </a:r>
          <a:endParaRPr lang="it-IT" altLang="it-IT" sz="1400" kern="1200" dirty="0">
            <a:solidFill>
              <a:schemeClr val="tx1"/>
            </a:solidFill>
            <a:effectLst/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410038" y="183537"/>
        <a:ext cx="3616188" cy="1611504"/>
      </dsp:txXfrm>
    </dsp:sp>
    <dsp:sp modelId="{A66E1609-D242-40D5-AF0E-D8192F6684B8}">
      <dsp:nvSpPr>
        <dsp:cNvPr id="0" name=""/>
        <dsp:cNvSpPr/>
      </dsp:nvSpPr>
      <dsp:spPr>
        <a:xfrm>
          <a:off x="8294811" y="183537"/>
          <a:ext cx="2685840" cy="1611504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b="1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U</a:t>
          </a:r>
          <a:r>
            <a:rPr lang="en-US" altLang="it-IT" sz="1400" b="1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SARE IL VOCABOLARIO DELLE EMOZIONI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t-IT" sz="1400" kern="1200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rappresentare</a:t>
          </a:r>
          <a:r>
            <a:rPr lang="en-US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l</a:t>
          </a:r>
          <a:r>
            <a:rPr lang="eo-001" altLang="it-IT" sz="1400" kern="120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’</a:t>
          </a:r>
          <a:r>
            <a:rPr lang="en-US" altLang="it-IT" sz="1400" kern="1200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esperienza</a:t>
          </a:r>
          <a:r>
            <a:rPr lang="en-US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kern="1200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emotiva</a:t>
          </a:r>
          <a:r>
            <a:rPr lang="en-US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kern="1200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attraverso</a:t>
          </a:r>
          <a:r>
            <a:rPr lang="en-US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b="1" u="sng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parole, </a:t>
          </a:r>
          <a:r>
            <a:rPr lang="en-US" altLang="it-IT" sz="1400" b="1" u="sng" kern="1200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immagini</a:t>
          </a:r>
          <a:r>
            <a:rPr lang="en-US" altLang="it-IT" sz="1400" b="1" u="sng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e </a:t>
          </a:r>
          <a:r>
            <a:rPr lang="en-US" altLang="it-IT" sz="1400" b="1" u="sng" kern="1200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simboli</a:t>
          </a:r>
          <a:r>
            <a:rPr lang="en-US" altLang="it-IT" sz="1400" b="1" u="sng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kern="1200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disponibili</a:t>
          </a:r>
          <a:r>
            <a:rPr lang="en-US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kern="1200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nella</a:t>
          </a:r>
          <a:r>
            <a:rPr lang="en-US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b="1" u="sng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propria </a:t>
          </a:r>
          <a:r>
            <a:rPr lang="en-US" altLang="it-IT" sz="1400" b="1" u="sng" kern="1200" dirty="0" err="1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cultura</a:t>
          </a:r>
          <a:endParaRPr lang="it-IT" altLang="it-IT" sz="1400" kern="1200" dirty="0">
            <a:solidFill>
              <a:schemeClr val="tx1"/>
            </a:solidFill>
            <a:effectLst/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294811" y="183537"/>
        <a:ext cx="2685840" cy="1611504"/>
      </dsp:txXfrm>
    </dsp:sp>
    <dsp:sp modelId="{656AE70F-D94F-4995-A56E-46515B65DE43}">
      <dsp:nvSpPr>
        <dsp:cNvPr id="0" name=""/>
        <dsp:cNvSpPr/>
      </dsp:nvSpPr>
      <dsp:spPr>
        <a:xfrm>
          <a:off x="398333" y="2257674"/>
          <a:ext cx="2047953" cy="1611504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1400" b="1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COINVOLGIMENTO EMPATICO</a:t>
          </a: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:</a:t>
          </a:r>
          <a:endParaRPr lang="it-IT" sz="1400" kern="1200" dirty="0">
            <a:solidFill>
              <a:schemeClr val="tx1"/>
            </a:solidFill>
            <a:effectLst/>
            <a:latin typeface="+mn-lt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coinvolgimento empatico e simpatetico nelle esperienze emotive degli altri</a:t>
          </a:r>
          <a:endParaRPr lang="it-IT" sz="14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398333" y="2257674"/>
        <a:ext cx="2047953" cy="1611504"/>
      </dsp:txXfrm>
    </dsp:sp>
    <dsp:sp modelId="{033DB8F0-ECC4-4999-8874-69A5DD87EDEB}">
      <dsp:nvSpPr>
        <dsp:cNvPr id="0" name=""/>
        <dsp:cNvSpPr/>
      </dsp:nvSpPr>
      <dsp:spPr>
        <a:xfrm>
          <a:off x="2714870" y="2246780"/>
          <a:ext cx="4927845" cy="1611504"/>
        </a:xfrm>
        <a:prstGeom prst="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b="1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CAPACITÀ DI SEPARARE LE ESPERIENZE EMOTIVE SOGGETTIVE DAI COMPORTAMENTI ESPRESSIVI OSSERVABILI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la capacità di comprendere che, sia in sé che negli altri, </a:t>
          </a:r>
          <a:r>
            <a:rPr lang="it-IT" altLang="it-IT" sz="1400" b="1" u="sng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uno stato interno non corrisponde necessariamente con l’espressione esibit</a:t>
          </a:r>
          <a:r>
            <a:rPr lang="it-IT" altLang="it-IT" sz="1400" b="1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</a:t>
          </a: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. Implica inoltre la capacità di comprendere che </a:t>
          </a:r>
          <a:r>
            <a:rPr lang="it-IT" altLang="it-IT" sz="1400" b="1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il </a:t>
          </a:r>
          <a:r>
            <a:rPr lang="it-IT" altLang="it-IT" sz="1400" b="1" u="sng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comportamento e le emozioni esibite hanno un impatto</a:t>
          </a:r>
          <a:r>
            <a:rPr lang="it-IT" altLang="it-IT" sz="1400" u="sng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sugli altri, e di tenerne conto nelle situazioni sociali</a:t>
          </a:r>
        </a:p>
      </dsp:txBody>
      <dsp:txXfrm>
        <a:off x="2714870" y="2246780"/>
        <a:ext cx="4927845" cy="1611504"/>
      </dsp:txXfrm>
    </dsp:sp>
    <dsp:sp modelId="{FF538A10-516B-43EB-A95E-2F0FB48F8C87}">
      <dsp:nvSpPr>
        <dsp:cNvPr id="0" name=""/>
        <dsp:cNvSpPr/>
      </dsp:nvSpPr>
      <dsp:spPr>
        <a:xfrm>
          <a:off x="7911300" y="2246780"/>
          <a:ext cx="3406236" cy="1611504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1400" b="1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CAPACITÀ DI FAR FRONTE ALLE EMOZIONI A VALENZA NEGATIVA USANDO STRATEGIE DI AUTOREGOLAZIONE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implica la capacità di </a:t>
          </a:r>
          <a:r>
            <a:rPr lang="it-IT" altLang="it-IT" sz="1400" b="1" u="sng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affrontare in maniera adattiva emozioni avverse e stressanti</a:t>
          </a: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e di adottare opportune strategie di autoregolazione</a:t>
          </a:r>
          <a:endParaRPr lang="it-IT" sz="14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7911300" y="2246780"/>
        <a:ext cx="3406236" cy="1611504"/>
      </dsp:txXfrm>
    </dsp:sp>
    <dsp:sp modelId="{984BEA1A-8023-4DD0-8753-431E6B84BB61}">
      <dsp:nvSpPr>
        <dsp:cNvPr id="0" name=""/>
        <dsp:cNvSpPr/>
      </dsp:nvSpPr>
      <dsp:spPr>
        <a:xfrm>
          <a:off x="2097919" y="4126869"/>
          <a:ext cx="3406236" cy="1611504"/>
        </a:xfrm>
        <a:prstGeom prst="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1400" b="1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CONSAPEVOLEZZA DEL RUOLO DELLA COMUNICAZIONE EMOTIVA NELLE RELAZIONI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consapevolezza che la struttura o la natura dei </a:t>
          </a:r>
          <a:r>
            <a:rPr lang="it-IT" altLang="it-IT" sz="1400" b="1" u="sng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rapporti interpersonali </a:t>
          </a: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è in parte determinata dalla </a:t>
          </a:r>
          <a:r>
            <a:rPr lang="it-IT" altLang="it-IT" sz="1400" b="1" u="sng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qualità della comunicazione emotiva</a:t>
          </a:r>
          <a:endParaRPr lang="it-IT" sz="14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097919" y="4126869"/>
        <a:ext cx="3406236" cy="1611504"/>
      </dsp:txXfrm>
    </dsp:sp>
    <dsp:sp modelId="{42B60407-F0D1-4D9F-8557-264D0860B21D}">
      <dsp:nvSpPr>
        <dsp:cNvPr id="0" name=""/>
        <dsp:cNvSpPr/>
      </dsp:nvSpPr>
      <dsp:spPr>
        <a:xfrm>
          <a:off x="5772740" y="4126869"/>
          <a:ext cx="3845210" cy="161150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b="1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AUTO-EFFICACIA EMOTIVA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avere </a:t>
          </a:r>
          <a:r>
            <a:rPr lang="it-IT" altLang="it-IT" sz="1400" b="1" u="sng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un punto di vista individuale su se stessi</a:t>
          </a:r>
          <a:r>
            <a:rPr lang="it-IT" altLang="it-IT" sz="1400" kern="1200" dirty="0">
              <a:solidFill>
                <a:schemeClr val="tx1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sul proprio modo di provare le emozioni, e sulla valutazione che viene fatta circa la propria competenza emotiva. Implica inoltre sviluppare delle «teorie personali» sulle emozioni e su come esse siano all’opera nelle transazioni sociali.</a:t>
          </a:r>
        </a:p>
      </dsp:txBody>
      <dsp:txXfrm>
        <a:off x="5772740" y="4126869"/>
        <a:ext cx="3845210" cy="16115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9E009-B083-4335-B966-2AD9D67C610C}">
      <dsp:nvSpPr>
        <dsp:cNvPr id="0" name=""/>
        <dsp:cNvSpPr/>
      </dsp:nvSpPr>
      <dsp:spPr>
        <a:xfrm>
          <a:off x="735218" y="381"/>
          <a:ext cx="3406236" cy="19778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1400" b="1" kern="120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CONSAPEVOLEZZA DELLE PROPRIE EMOZIONI:</a:t>
          </a:r>
          <a:endParaRPr lang="it-IT" sz="1400" kern="1200" dirty="0">
            <a:solidFill>
              <a:srgbClr val="4D627F"/>
            </a:solidFill>
            <a:effectLst/>
            <a:latin typeface="+mn-lt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t-IT" altLang="it-IT" sz="1400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Aver chiaro che </a:t>
          </a:r>
          <a:r>
            <a:rPr lang="it-IT" altLang="it-IT" sz="1400" b="1" u="sng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cosa si sta provando</a:t>
          </a:r>
          <a:r>
            <a:rPr lang="it-IT" altLang="it-IT" sz="1400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inclusa la possibilità che si stiano vivendo </a:t>
          </a:r>
          <a:r>
            <a:rPr lang="it-IT" altLang="it-IT" sz="1400" b="1" u="sng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emozioni multiple</a:t>
          </a:r>
          <a:r>
            <a:rPr lang="it-IT" altLang="it-IT" sz="1400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e che si possa </a:t>
          </a:r>
          <a:r>
            <a:rPr lang="it-IT" altLang="it-IT" sz="1400" b="1" u="sng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non essere a conoscenza </a:t>
          </a:r>
          <a:r>
            <a:rPr lang="it-IT" altLang="it-IT" sz="1400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di quello che si sta provando a causa di dinamiche inconsce e di disattenzione</a:t>
          </a:r>
          <a:endParaRPr lang="it-IT" sz="1400" kern="1200" dirty="0">
            <a:solidFill>
              <a:srgbClr val="4D627F"/>
            </a:solidFill>
            <a:effectLst/>
            <a:latin typeface="+mn-lt"/>
          </a:endParaRPr>
        </a:p>
      </dsp:txBody>
      <dsp:txXfrm>
        <a:off x="735218" y="381"/>
        <a:ext cx="3406236" cy="1977815"/>
      </dsp:txXfrm>
    </dsp:sp>
    <dsp:sp modelId="{47B96F0C-F78C-4330-A307-3F1485AF0B41}">
      <dsp:nvSpPr>
        <dsp:cNvPr id="0" name=""/>
        <dsp:cNvSpPr/>
      </dsp:nvSpPr>
      <dsp:spPr>
        <a:xfrm>
          <a:off x="4410038" y="183537"/>
          <a:ext cx="3616188" cy="1611504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b="1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CAPACITÀ DI DISTINGUERE E COMPRENDERE LE EMOZIONI DEGLI ALTRI</a:t>
          </a:r>
          <a:r>
            <a:rPr lang="it-IT" altLang="it-IT" sz="1400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basarsi </a:t>
          </a:r>
          <a:r>
            <a:rPr lang="it-IT" altLang="it-IT" sz="1400" b="1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su </a:t>
          </a:r>
          <a:r>
            <a:rPr lang="it-IT" altLang="it-IT" sz="1400" b="1" u="sng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indizi situazionali ed espressivi</a:t>
          </a:r>
          <a:r>
            <a:rPr lang="it-IT" altLang="it-IT" sz="1400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il cui significato ha un senso all’interno di uno specifico </a:t>
          </a:r>
          <a:r>
            <a:rPr lang="it-IT" altLang="it-IT" sz="1400" b="1" u="sng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contesto culturale</a:t>
          </a:r>
          <a:endParaRPr lang="it-IT" altLang="it-IT" sz="1400" kern="1200" dirty="0">
            <a:solidFill>
              <a:srgbClr val="4D627F"/>
            </a:solidFill>
            <a:effectLst/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410038" y="183537"/>
        <a:ext cx="3616188" cy="1611504"/>
      </dsp:txXfrm>
    </dsp:sp>
    <dsp:sp modelId="{A66E1609-D242-40D5-AF0E-D8192F6684B8}">
      <dsp:nvSpPr>
        <dsp:cNvPr id="0" name=""/>
        <dsp:cNvSpPr/>
      </dsp:nvSpPr>
      <dsp:spPr>
        <a:xfrm>
          <a:off x="8294811" y="183537"/>
          <a:ext cx="2685840" cy="1611504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b="1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U</a:t>
          </a:r>
          <a:r>
            <a:rPr lang="en-US" altLang="it-IT" sz="1400" b="1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SARE IL VOCABOLARIO DELLE EMOZIONI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it-IT" sz="1400" kern="1200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rappresentare</a:t>
          </a:r>
          <a:r>
            <a:rPr lang="en-US" altLang="it-IT" sz="1400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l</a:t>
          </a:r>
          <a:r>
            <a:rPr lang="eo-001" altLang="it-IT" sz="1400" kern="120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’</a:t>
          </a:r>
          <a:r>
            <a:rPr lang="en-US" altLang="it-IT" sz="1400" kern="1200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esperienza</a:t>
          </a:r>
          <a:r>
            <a:rPr lang="en-US" altLang="it-IT" sz="1400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kern="1200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emotiva</a:t>
          </a:r>
          <a:r>
            <a:rPr lang="en-US" altLang="it-IT" sz="1400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kern="1200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attraverso</a:t>
          </a:r>
          <a:r>
            <a:rPr lang="en-US" altLang="it-IT" sz="1400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b="1" u="sng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parole, </a:t>
          </a:r>
          <a:r>
            <a:rPr lang="en-US" altLang="it-IT" sz="1400" b="1" u="sng" kern="1200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immagini</a:t>
          </a:r>
          <a:r>
            <a:rPr lang="en-US" altLang="it-IT" sz="1400" b="1" u="sng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e </a:t>
          </a:r>
          <a:r>
            <a:rPr lang="en-US" altLang="it-IT" sz="1400" b="1" u="sng" kern="1200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simboli</a:t>
          </a:r>
          <a:r>
            <a:rPr lang="en-US" altLang="it-IT" sz="1400" b="1" u="sng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kern="1200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disponibili</a:t>
          </a:r>
          <a:r>
            <a:rPr lang="en-US" altLang="it-IT" sz="1400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kern="1200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nella</a:t>
          </a:r>
          <a:r>
            <a:rPr lang="en-US" altLang="it-IT" sz="1400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altLang="it-IT" sz="1400" b="1" u="sng" kern="1200" dirty="0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propria </a:t>
          </a:r>
          <a:r>
            <a:rPr lang="en-US" altLang="it-IT" sz="1400" b="1" u="sng" kern="1200" dirty="0" err="1">
              <a:solidFill>
                <a:srgbClr val="4D627F"/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cultura</a:t>
          </a:r>
          <a:endParaRPr lang="it-IT" altLang="it-IT" sz="1400" kern="1200" dirty="0">
            <a:solidFill>
              <a:srgbClr val="4D627F"/>
            </a:solidFill>
            <a:effectLst/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294811" y="183537"/>
        <a:ext cx="2685840" cy="1611504"/>
      </dsp:txXfrm>
    </dsp:sp>
    <dsp:sp modelId="{656AE70F-D94F-4995-A56E-46515B65DE43}">
      <dsp:nvSpPr>
        <dsp:cNvPr id="0" name=""/>
        <dsp:cNvSpPr/>
      </dsp:nvSpPr>
      <dsp:spPr>
        <a:xfrm>
          <a:off x="398333" y="2246780"/>
          <a:ext cx="2047953" cy="1611504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1400" b="1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COINVOLGIMENTO EMPATICO</a:t>
          </a:r>
          <a:r>
            <a:rPr lang="it-IT" altLang="it-IT" sz="1400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:</a:t>
          </a:r>
          <a:endParaRPr lang="it-IT" sz="1400" kern="1200" dirty="0">
            <a:solidFill>
              <a:schemeClr val="bg1">
                <a:lumMod val="75000"/>
              </a:schemeClr>
            </a:solidFill>
            <a:effectLst/>
            <a:latin typeface="+mn-lt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it-IT" altLang="it-IT" sz="1400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coinvolgimento empatico e simpatetico nelle esperienze emotive degli altri</a:t>
          </a:r>
          <a:endParaRPr lang="it-IT" sz="1400" kern="1200" dirty="0">
            <a:solidFill>
              <a:schemeClr val="bg1">
                <a:lumMod val="75000"/>
              </a:schemeClr>
            </a:solidFill>
            <a:effectLst/>
            <a:latin typeface="+mn-lt"/>
          </a:endParaRPr>
        </a:p>
      </dsp:txBody>
      <dsp:txXfrm>
        <a:off x="398333" y="2246780"/>
        <a:ext cx="2047953" cy="1611504"/>
      </dsp:txXfrm>
    </dsp:sp>
    <dsp:sp modelId="{033DB8F0-ECC4-4999-8874-69A5DD87EDEB}">
      <dsp:nvSpPr>
        <dsp:cNvPr id="0" name=""/>
        <dsp:cNvSpPr/>
      </dsp:nvSpPr>
      <dsp:spPr>
        <a:xfrm>
          <a:off x="2714870" y="2246780"/>
          <a:ext cx="4927845" cy="1611504"/>
        </a:xfrm>
        <a:prstGeom prst="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b="1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CAPACITÀ DI SEPARARE LE ESPERIENZE EMOTIVE SOGGETTIVE DAI COMPORTAMENTI ESPRESSIVI OSSERVABILI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la capacità di comprendere che, sia in sé che negli altri, </a:t>
          </a:r>
          <a:r>
            <a:rPr lang="it-IT" altLang="it-IT" sz="1400" b="1" u="sng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uno stato interno non corrisponde necessariamente con l’espressione esibit</a:t>
          </a:r>
          <a:r>
            <a:rPr lang="it-IT" altLang="it-IT" sz="1400" b="1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</a:t>
          </a:r>
          <a:r>
            <a:rPr lang="it-IT" altLang="it-IT" sz="1400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. Implica inoltre la capacità di comprendere che </a:t>
          </a:r>
          <a:r>
            <a:rPr lang="it-IT" altLang="it-IT" sz="1400" b="1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il </a:t>
          </a:r>
          <a:r>
            <a:rPr lang="it-IT" altLang="it-IT" sz="1400" b="1" u="sng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comportamento e le emozioni esibite hanno un impatto</a:t>
          </a:r>
          <a:r>
            <a:rPr lang="it-IT" altLang="it-IT" sz="1400" u="sng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it-IT" altLang="it-IT" sz="1400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sugli altri, e di tenerne conto nelle situazioni sociali</a:t>
          </a:r>
        </a:p>
      </dsp:txBody>
      <dsp:txXfrm>
        <a:off x="2714870" y="2246780"/>
        <a:ext cx="4927845" cy="1611504"/>
      </dsp:txXfrm>
    </dsp:sp>
    <dsp:sp modelId="{FF538A10-516B-43EB-A95E-2F0FB48F8C87}">
      <dsp:nvSpPr>
        <dsp:cNvPr id="0" name=""/>
        <dsp:cNvSpPr/>
      </dsp:nvSpPr>
      <dsp:spPr>
        <a:xfrm>
          <a:off x="7911300" y="2246780"/>
          <a:ext cx="3406236" cy="1611504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1400" b="1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CAPACITÀ DI FAR FRONTE ALLE EMOZIONI A VALENZA NEGATIVA USANDO STRATEGIE DI AUTOREGOLAZIONE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1400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implica la capacità di </a:t>
          </a:r>
          <a:r>
            <a:rPr lang="it-IT" altLang="it-IT" sz="1400" b="1" u="sng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affrontare in maniera adattiva emozioni avverse e stressanti</a:t>
          </a:r>
          <a:r>
            <a:rPr lang="it-IT" altLang="it-IT" sz="1400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e di adottare opportune strategie di autoregolazione</a:t>
          </a:r>
          <a:endParaRPr lang="it-IT" sz="1400" kern="1200" dirty="0">
            <a:solidFill>
              <a:schemeClr val="bg1">
                <a:lumMod val="75000"/>
              </a:schemeClr>
            </a:solidFill>
            <a:effectLst/>
            <a:latin typeface="+mn-lt"/>
          </a:endParaRPr>
        </a:p>
      </dsp:txBody>
      <dsp:txXfrm>
        <a:off x="7911300" y="2246780"/>
        <a:ext cx="3406236" cy="1611504"/>
      </dsp:txXfrm>
    </dsp:sp>
    <dsp:sp modelId="{984BEA1A-8023-4DD0-8753-431E6B84BB61}">
      <dsp:nvSpPr>
        <dsp:cNvPr id="0" name=""/>
        <dsp:cNvSpPr/>
      </dsp:nvSpPr>
      <dsp:spPr>
        <a:xfrm>
          <a:off x="2097919" y="4126869"/>
          <a:ext cx="3406236" cy="1611504"/>
        </a:xfrm>
        <a:prstGeom prst="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1400" b="1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CONSAPEVOLEZZA DEL RUOLO DELLA COMUNICAZIONE EMOTIVA NELLE RELAZIONI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it-IT" altLang="it-IT" sz="1400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consapevolezza che la struttura o la natura dei </a:t>
          </a:r>
          <a:r>
            <a:rPr lang="it-IT" altLang="it-IT" sz="1400" b="1" u="sng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rapporti interpersonali </a:t>
          </a:r>
          <a:r>
            <a:rPr lang="it-IT" altLang="it-IT" sz="1400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è in parte determinata dalla </a:t>
          </a:r>
          <a:r>
            <a:rPr lang="it-IT" altLang="it-IT" sz="1400" b="1" u="sng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qualità della comunicazione emotiva</a:t>
          </a:r>
          <a:endParaRPr lang="it-IT" sz="1400" kern="1200" dirty="0">
            <a:solidFill>
              <a:schemeClr val="bg1">
                <a:lumMod val="75000"/>
              </a:schemeClr>
            </a:solidFill>
            <a:effectLst/>
            <a:latin typeface="+mn-lt"/>
          </a:endParaRPr>
        </a:p>
      </dsp:txBody>
      <dsp:txXfrm>
        <a:off x="2097919" y="4126869"/>
        <a:ext cx="3406236" cy="1611504"/>
      </dsp:txXfrm>
    </dsp:sp>
    <dsp:sp modelId="{42B60407-F0D1-4D9F-8557-264D0860B21D}">
      <dsp:nvSpPr>
        <dsp:cNvPr id="0" name=""/>
        <dsp:cNvSpPr/>
      </dsp:nvSpPr>
      <dsp:spPr>
        <a:xfrm>
          <a:off x="5772740" y="4126869"/>
          <a:ext cx="3845210" cy="161150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b="1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AUTO-EFFICACIA EMOTIVA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1400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avere </a:t>
          </a:r>
          <a:r>
            <a:rPr lang="it-IT" altLang="it-IT" sz="1400" b="1" u="sng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un punto di vista individuale su se stessi</a:t>
          </a:r>
          <a:r>
            <a:rPr lang="it-IT" altLang="it-IT" sz="1400" kern="1200" dirty="0">
              <a:solidFill>
                <a:schemeClr val="bg1">
                  <a:lumMod val="75000"/>
                </a:schemeClr>
              </a:solidFill>
              <a:effectLst/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, sul proprio modo di provare le emozioni, e sulla valutazione che viene fatta circa la propria competenza emotiva. Implica inoltre sviluppare delle «teorie personali» sulle emozioni e su come esse siano all’opera nelle transazioni sociali.</a:t>
          </a:r>
        </a:p>
      </dsp:txBody>
      <dsp:txXfrm>
        <a:off x="5772740" y="4126869"/>
        <a:ext cx="3845210" cy="16115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3FBD5-6C3C-4CC2-B709-46129EEFC2F1}">
      <dsp:nvSpPr>
        <dsp:cNvPr id="0" name=""/>
        <dsp:cNvSpPr/>
      </dsp:nvSpPr>
      <dsp:spPr>
        <a:xfrm>
          <a:off x="731520" y="1247782"/>
          <a:ext cx="7071360" cy="3654435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D857E-E39F-44F9-8C39-3B45FD859585}">
      <dsp:nvSpPr>
        <dsp:cNvPr id="0" name=""/>
        <dsp:cNvSpPr/>
      </dsp:nvSpPr>
      <dsp:spPr>
        <a:xfrm>
          <a:off x="942848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</a:t>
          </a:r>
          <a:r>
            <a:rPr lang="en-US" sz="1800" kern="1200" dirty="0" err="1"/>
            <a:t>Differenziazione</a:t>
          </a:r>
          <a:r>
            <a:rPr lang="en-US" sz="1800" kern="1200" dirty="0"/>
            <a:t> </a:t>
          </a:r>
          <a:r>
            <a:rPr lang="en-US" sz="1800" kern="1200" dirty="0" err="1"/>
            <a:t>delle</a:t>
          </a:r>
          <a:r>
            <a:rPr lang="en-US" sz="1800" kern="1200" dirty="0"/>
            <a:t> </a:t>
          </a:r>
          <a:r>
            <a:rPr lang="en-US" sz="1800" kern="1200" dirty="0" err="1"/>
            <a:t>emozioni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</a:t>
          </a:r>
          <a:r>
            <a:rPr lang="en-US" sz="1800" kern="1200" dirty="0" err="1"/>
            <a:t>Condivisione</a:t>
          </a:r>
          <a:r>
            <a:rPr lang="en-US" sz="1800" kern="1200" dirty="0"/>
            <a:t> verbale </a:t>
          </a:r>
          <a:r>
            <a:rPr lang="en-US" sz="1800" kern="1200" dirty="0" err="1"/>
            <a:t>delle</a:t>
          </a:r>
          <a:r>
            <a:rPr lang="en-US" sz="1800" kern="1200" dirty="0"/>
            <a:t> </a:t>
          </a:r>
          <a:r>
            <a:rPr lang="en-US" sz="1800" kern="1200" dirty="0" err="1"/>
            <a:t>emozioni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Non </a:t>
          </a:r>
          <a:r>
            <a:rPr lang="en-US" sz="1800" kern="1200" dirty="0" err="1"/>
            <a:t>nascondere</a:t>
          </a:r>
          <a:r>
            <a:rPr lang="en-US" sz="1800" kern="1200" dirty="0"/>
            <a:t> le </a:t>
          </a:r>
          <a:r>
            <a:rPr lang="en-US" sz="1800" kern="1200" dirty="0" err="1"/>
            <a:t>emozioni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</a:t>
          </a:r>
          <a:r>
            <a:rPr lang="en-US" sz="1800" kern="1200" dirty="0" err="1"/>
            <a:t>Prestare</a:t>
          </a:r>
          <a:r>
            <a:rPr lang="en-US" sz="1800" kern="1200" dirty="0"/>
            <a:t> </a:t>
          </a:r>
          <a:r>
            <a:rPr lang="en-US" sz="1800" kern="1200" dirty="0" err="1"/>
            <a:t>attenzione</a:t>
          </a:r>
          <a:r>
            <a:rPr lang="en-US" sz="1800" kern="1200" dirty="0"/>
            <a:t> alle </a:t>
          </a:r>
          <a:r>
            <a:rPr lang="en-US" sz="1800" kern="1200" dirty="0" err="1"/>
            <a:t>emozioni</a:t>
          </a:r>
          <a:r>
            <a:rPr lang="en-US" sz="1800" kern="1200" dirty="0"/>
            <a:t> </a:t>
          </a:r>
          <a:r>
            <a:rPr lang="en-US" sz="1800" kern="1200" dirty="0" err="1"/>
            <a:t>degli</a:t>
          </a:r>
          <a:r>
            <a:rPr lang="en-US" sz="1800" kern="1200" dirty="0"/>
            <a:t> </a:t>
          </a:r>
          <a:r>
            <a:rPr lang="en-US" sz="1800" kern="1200" dirty="0" err="1"/>
            <a:t>altri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Analisi</a:t>
          </a:r>
          <a:r>
            <a:rPr lang="en-US" sz="1800" kern="1200" dirty="0"/>
            <a:t> </a:t>
          </a:r>
          <a:r>
            <a:rPr lang="en-US" sz="1800" kern="1200" dirty="0" err="1"/>
            <a:t>delle</a:t>
          </a:r>
          <a:r>
            <a:rPr lang="en-US" sz="1800" kern="1200" dirty="0"/>
            <a:t> (</a:t>
          </a:r>
          <a:r>
            <a:rPr lang="en-US" sz="1800" kern="1200" dirty="0" err="1"/>
            <a:t>proprie</a:t>
          </a:r>
          <a:r>
            <a:rPr lang="en-US" sz="1800" kern="1200" dirty="0"/>
            <a:t>) </a:t>
          </a:r>
          <a:r>
            <a:rPr lang="en-US" sz="1800" kern="1200" dirty="0" err="1"/>
            <a:t>emozioni</a:t>
          </a:r>
          <a:endParaRPr lang="en-US" sz="1800" kern="1200" dirty="0"/>
        </a:p>
      </dsp:txBody>
      <dsp:txXfrm>
        <a:off x="942848" y="1675172"/>
        <a:ext cx="3283712" cy="3126325"/>
      </dsp:txXfrm>
    </dsp:sp>
    <dsp:sp modelId="{9B7DB439-95C1-4193-890A-934738A01E29}">
      <dsp:nvSpPr>
        <dsp:cNvPr id="0" name=""/>
        <dsp:cNvSpPr/>
      </dsp:nvSpPr>
      <dsp:spPr>
        <a:xfrm>
          <a:off x="4299712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- Consapevolezza corporea delle emozioni</a:t>
          </a:r>
          <a:endParaRPr lang="en-US" sz="1800" kern="1200" dirty="0"/>
        </a:p>
      </dsp:txBody>
      <dsp:txXfrm>
        <a:off x="4299712" y="1675172"/>
        <a:ext cx="3283712" cy="3126325"/>
      </dsp:txXfrm>
    </dsp:sp>
    <dsp:sp modelId="{39C98C84-5BFD-47AF-A14E-4BB74755B16F}">
      <dsp:nvSpPr>
        <dsp:cNvPr id="0" name=""/>
        <dsp:cNvSpPr/>
      </dsp:nvSpPr>
      <dsp:spPr>
        <a:xfrm>
          <a:off x="0" y="516449"/>
          <a:ext cx="1381760" cy="1381760"/>
        </a:xfrm>
        <a:prstGeom prst="plus">
          <a:avLst>
            <a:gd name="adj" fmla="val 328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4EE92-81C3-42B9-A45E-1477794620E3}">
      <dsp:nvSpPr>
        <dsp:cNvPr id="0" name=""/>
        <dsp:cNvSpPr/>
      </dsp:nvSpPr>
      <dsp:spPr>
        <a:xfrm>
          <a:off x="6827520" y="1013363"/>
          <a:ext cx="1300480" cy="445662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4E884-8707-473C-9E72-6E98BF80015C}">
      <dsp:nvSpPr>
        <dsp:cNvPr id="0" name=""/>
        <dsp:cNvSpPr/>
      </dsp:nvSpPr>
      <dsp:spPr>
        <a:xfrm>
          <a:off x="4267200" y="1681857"/>
          <a:ext cx="812" cy="2985941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20073-6ED2-43C7-B845-194D7D549684}">
      <dsp:nvSpPr>
        <dsp:cNvPr id="0" name=""/>
        <dsp:cNvSpPr/>
      </dsp:nvSpPr>
      <dsp:spPr>
        <a:xfrm>
          <a:off x="0" y="342343"/>
          <a:ext cx="11353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8D72A-32F6-480E-9BAE-9CB845787666}">
      <dsp:nvSpPr>
        <dsp:cNvPr id="0" name=""/>
        <dsp:cNvSpPr/>
      </dsp:nvSpPr>
      <dsp:spPr>
        <a:xfrm>
          <a:off x="567690" y="17623"/>
          <a:ext cx="79476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u="none" strike="noStrike" kern="1200" baseline="0" dirty="0">
              <a:latin typeface="TimesNewRoman"/>
            </a:rPr>
            <a:t>1) devono essere in grado di decodificare il significato usuale delle espressioni emotive facciali</a:t>
          </a:r>
          <a:endParaRPr lang="it-IT" sz="1800" kern="1200" dirty="0"/>
        </a:p>
      </dsp:txBody>
      <dsp:txXfrm>
        <a:off x="599393" y="49326"/>
        <a:ext cx="7884254" cy="586034"/>
      </dsp:txXfrm>
    </dsp:sp>
    <dsp:sp modelId="{9253C1F0-02FF-4F86-A0F3-B872EFB75526}">
      <dsp:nvSpPr>
        <dsp:cNvPr id="0" name=""/>
        <dsp:cNvSpPr/>
      </dsp:nvSpPr>
      <dsp:spPr>
        <a:xfrm>
          <a:off x="0" y="1340263"/>
          <a:ext cx="11353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53BA7-DCF7-4EDD-9C9F-555CB508EC66}">
      <dsp:nvSpPr>
        <dsp:cNvPr id="0" name=""/>
        <dsp:cNvSpPr/>
      </dsp:nvSpPr>
      <dsp:spPr>
        <a:xfrm>
          <a:off x="567690" y="1015543"/>
          <a:ext cx="79476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u="none" strike="noStrike" kern="1200" baseline="0" dirty="0">
              <a:latin typeface="TimesNewRoman"/>
            </a:rPr>
            <a:t>2) devono comprendere quali sono le situazioni che di solito producono emozioni, </a:t>
          </a:r>
          <a:endParaRPr lang="it-IT" sz="1800" kern="1200" dirty="0"/>
        </a:p>
      </dsp:txBody>
      <dsp:txXfrm>
        <a:off x="599393" y="1047246"/>
        <a:ext cx="7884254" cy="586034"/>
      </dsp:txXfrm>
    </dsp:sp>
    <dsp:sp modelId="{19820AE7-7119-4136-950A-6178570AC2FA}">
      <dsp:nvSpPr>
        <dsp:cNvPr id="0" name=""/>
        <dsp:cNvSpPr/>
      </dsp:nvSpPr>
      <dsp:spPr>
        <a:xfrm>
          <a:off x="0" y="2338183"/>
          <a:ext cx="11353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F19E5-9176-4F12-A9A9-7EBB820C3F4A}">
      <dsp:nvSpPr>
        <dsp:cNvPr id="0" name=""/>
        <dsp:cNvSpPr/>
      </dsp:nvSpPr>
      <dsp:spPr>
        <a:xfrm>
          <a:off x="567690" y="2013463"/>
          <a:ext cx="794766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u="none" strike="noStrike" kern="1200" baseline="0" dirty="0">
              <a:latin typeface="TimesNewRoman"/>
            </a:rPr>
            <a:t>3) devono realizzare che gli altri hanno una mente, delle intenzioni, delle credenze, e in generale degli stati interni,</a:t>
          </a:r>
          <a:endParaRPr lang="it-IT" sz="1800" kern="1200" dirty="0"/>
        </a:p>
      </dsp:txBody>
      <dsp:txXfrm>
        <a:off x="599393" y="2045166"/>
        <a:ext cx="7884254" cy="586034"/>
      </dsp:txXfrm>
    </dsp:sp>
    <dsp:sp modelId="{AF275854-AE4A-41DF-8E52-AB58D532CB67}">
      <dsp:nvSpPr>
        <dsp:cNvPr id="0" name=""/>
        <dsp:cNvSpPr/>
      </dsp:nvSpPr>
      <dsp:spPr>
        <a:xfrm>
          <a:off x="0" y="3636300"/>
          <a:ext cx="11353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FC0A5-0C9E-4F60-B077-B2CAED27EF82}">
      <dsp:nvSpPr>
        <dsp:cNvPr id="0" name=""/>
        <dsp:cNvSpPr/>
      </dsp:nvSpPr>
      <dsp:spPr>
        <a:xfrm>
          <a:off x="567690" y="3011383"/>
          <a:ext cx="7947660" cy="9496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u="none" strike="noStrike" kern="1200" baseline="0" dirty="0">
              <a:latin typeface="TimesNewRoman"/>
            </a:rPr>
            <a:t>4) devono computare un’informazione unica sull’altra persona che dovrebbe rendere comprensibile una risposta emotiva non stereotipata o una risposta che e diversa da quella che lui stesso avrebbe prodotto nella stessa situazione,</a:t>
          </a:r>
          <a:endParaRPr lang="it-IT" sz="1800" kern="1200" dirty="0"/>
        </a:p>
      </dsp:txBody>
      <dsp:txXfrm>
        <a:off x="614047" y="3057740"/>
        <a:ext cx="7854946" cy="856923"/>
      </dsp:txXfrm>
    </dsp:sp>
    <dsp:sp modelId="{C957BA5E-D5E7-4F6F-B251-D828CEB2D544}">
      <dsp:nvSpPr>
        <dsp:cNvPr id="0" name=""/>
        <dsp:cNvSpPr/>
      </dsp:nvSpPr>
      <dsp:spPr>
        <a:xfrm>
          <a:off x="0" y="5054076"/>
          <a:ext cx="11353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138C9-4D0D-4012-9868-0DE95EB344DF}">
      <dsp:nvSpPr>
        <dsp:cNvPr id="0" name=""/>
        <dsp:cNvSpPr/>
      </dsp:nvSpPr>
      <dsp:spPr>
        <a:xfrm>
          <a:off x="567690" y="4309500"/>
          <a:ext cx="7947660" cy="1069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403" tIns="0" rIns="30040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u="none" strike="noStrike" kern="1200" baseline="0" dirty="0">
              <a:latin typeface="TimesNewRoman"/>
            </a:rPr>
            <a:t>5) devono essere in grado di etichettare l’esperienza emotiva in modo da poter comunicare verbalmente con gli altri rispetto alle proprie emozioni e sentimenti (quest’ultima fa parte del lessico emotivo)</a:t>
          </a:r>
          <a:endParaRPr lang="it-IT" sz="1800" kern="1200" dirty="0"/>
        </a:p>
      </dsp:txBody>
      <dsp:txXfrm>
        <a:off x="619889" y="4361699"/>
        <a:ext cx="7843262" cy="9648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E2B3B-0C0F-4D66-A11F-5A556FEEA725}">
      <dsp:nvSpPr>
        <dsp:cNvPr id="0" name=""/>
        <dsp:cNvSpPr/>
      </dsp:nvSpPr>
      <dsp:spPr>
        <a:xfrm>
          <a:off x="3141091" y="2312899"/>
          <a:ext cx="2757247" cy="2757247"/>
        </a:xfrm>
        <a:prstGeom prst="gear9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ESPRESSIONE EMOTIVA</a:t>
          </a:r>
          <a:endParaRPr lang="it-IT" sz="2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95420" y="2958771"/>
        <a:ext cx="1648589" cy="1417282"/>
      </dsp:txXfrm>
    </dsp:sp>
    <dsp:sp modelId="{9CD05BB4-F53B-4EDF-BA37-455EBFFFB4F9}">
      <dsp:nvSpPr>
        <dsp:cNvPr id="0" name=""/>
        <dsp:cNvSpPr/>
      </dsp:nvSpPr>
      <dsp:spPr>
        <a:xfrm>
          <a:off x="961895" y="1587542"/>
          <a:ext cx="2760576" cy="2339088"/>
        </a:xfrm>
        <a:prstGeom prst="gear6">
          <a:avLst/>
        </a:prstGeom>
        <a:solidFill>
          <a:srgbClr val="5AA2AE">
            <a:hueOff val="3005351"/>
            <a:satOff val="-13190"/>
            <a:lumOff val="3921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COMPRENSIONE EMOTIVA</a:t>
          </a:r>
          <a:endParaRPr lang="it-IT" sz="2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12036" y="2179974"/>
        <a:ext cx="1460294" cy="1154224"/>
      </dsp:txXfrm>
    </dsp:sp>
    <dsp:sp modelId="{1B73D3F6-44B2-4E7F-942E-140C3A15EEB9}">
      <dsp:nvSpPr>
        <dsp:cNvPr id="0" name=""/>
        <dsp:cNvSpPr/>
      </dsp:nvSpPr>
      <dsp:spPr>
        <a:xfrm rot="20700000">
          <a:off x="2481804" y="228289"/>
          <a:ext cx="2476000" cy="2063686"/>
        </a:xfrm>
        <a:prstGeom prst="gear6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REGOLAZIONE EMOTIVA</a:t>
          </a:r>
          <a:endParaRPr lang="it-IT" sz="22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20700000">
        <a:off x="3372695" y="962249"/>
        <a:ext cx="694218" cy="595765"/>
      </dsp:txXfrm>
    </dsp:sp>
    <dsp:sp modelId="{A3B9BB57-CEAB-4C64-8B9B-CCAC292A84B5}">
      <dsp:nvSpPr>
        <dsp:cNvPr id="0" name=""/>
        <dsp:cNvSpPr/>
      </dsp:nvSpPr>
      <dsp:spPr>
        <a:xfrm>
          <a:off x="3015567" y="1891644"/>
          <a:ext cx="3529276" cy="3529276"/>
        </a:xfrm>
        <a:prstGeom prst="circularArrow">
          <a:avLst>
            <a:gd name="adj1" fmla="val 4687"/>
            <a:gd name="adj2" fmla="val 299029"/>
            <a:gd name="adj3" fmla="val 2557701"/>
            <a:gd name="adj4" fmla="val 15774538"/>
            <a:gd name="adj5" fmla="val 5469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599C3-4AB9-4FF5-916E-79F2BC8E21E8}">
      <dsp:nvSpPr>
        <dsp:cNvPr id="0" name=""/>
        <dsp:cNvSpPr/>
      </dsp:nvSpPr>
      <dsp:spPr>
        <a:xfrm>
          <a:off x="546794" y="1370374"/>
          <a:ext cx="2564240" cy="25642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5AA2AE">
            <a:hueOff val="3005351"/>
            <a:satOff val="-13190"/>
            <a:lumOff val="392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2D66B-1778-41B1-93A4-F50429E85ED2}">
      <dsp:nvSpPr>
        <dsp:cNvPr id="0" name=""/>
        <dsp:cNvSpPr/>
      </dsp:nvSpPr>
      <dsp:spPr>
        <a:xfrm>
          <a:off x="1999597" y="-225345"/>
          <a:ext cx="2764767" cy="276476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162C7-BA74-4A2E-AEF8-34239454D384}">
      <dsp:nvSpPr>
        <dsp:cNvPr id="0" name=""/>
        <dsp:cNvSpPr/>
      </dsp:nvSpPr>
      <dsp:spPr>
        <a:xfrm>
          <a:off x="0" y="431223"/>
          <a:ext cx="1793015" cy="10758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tx1"/>
              </a:solidFill>
              <a:latin typeface="+mn-lt"/>
            </a:rPr>
            <a:t>Saper riconoscere </a:t>
          </a:r>
          <a:r>
            <a:rPr lang="it-IT" sz="1500" b="1" kern="1200" dirty="0">
              <a:solidFill>
                <a:schemeClr val="tx1"/>
              </a:solidFill>
              <a:latin typeface="+mn-lt"/>
            </a:rPr>
            <a:t>l’espressione facciale </a:t>
          </a:r>
          <a:r>
            <a:rPr lang="it-IT" sz="1500" kern="1200" dirty="0">
              <a:solidFill>
                <a:schemeClr val="tx1"/>
              </a:solidFill>
              <a:latin typeface="+mn-lt"/>
            </a:rPr>
            <a:t>delle emozioni</a:t>
          </a:r>
        </a:p>
      </dsp:txBody>
      <dsp:txXfrm>
        <a:off x="0" y="431223"/>
        <a:ext cx="1793015" cy="1075809"/>
      </dsp:txXfrm>
    </dsp:sp>
    <dsp:sp modelId="{BB0087AB-D96B-4676-912E-468B17E381A5}">
      <dsp:nvSpPr>
        <dsp:cNvPr id="0" name=""/>
        <dsp:cNvSpPr/>
      </dsp:nvSpPr>
      <dsp:spPr>
        <a:xfrm>
          <a:off x="1972317" y="431223"/>
          <a:ext cx="1793015" cy="1075809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tx1"/>
              </a:solidFill>
              <a:latin typeface="+mn-lt"/>
            </a:rPr>
            <a:t>Saper riconoscere </a:t>
          </a:r>
          <a:r>
            <a:rPr lang="it-IT" sz="1500" b="1" kern="1200" dirty="0">
              <a:solidFill>
                <a:schemeClr val="tx1"/>
              </a:solidFill>
              <a:latin typeface="+mn-lt"/>
            </a:rPr>
            <a:t>l’espressione gestuale, posturale e vocale</a:t>
          </a:r>
          <a:r>
            <a:rPr lang="it-IT" sz="1500" kern="1200" dirty="0">
              <a:solidFill>
                <a:schemeClr val="tx1"/>
              </a:solidFill>
              <a:latin typeface="+mn-lt"/>
            </a:rPr>
            <a:t> delle emozioni</a:t>
          </a:r>
        </a:p>
      </dsp:txBody>
      <dsp:txXfrm>
        <a:off x="1972317" y="431223"/>
        <a:ext cx="1793015" cy="1075809"/>
      </dsp:txXfrm>
    </dsp:sp>
    <dsp:sp modelId="{2270044B-4434-4070-AE25-1F0EE6F680DB}">
      <dsp:nvSpPr>
        <dsp:cNvPr id="0" name=""/>
        <dsp:cNvSpPr/>
      </dsp:nvSpPr>
      <dsp:spPr>
        <a:xfrm>
          <a:off x="3944634" y="431223"/>
          <a:ext cx="1793015" cy="107580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tx1"/>
              </a:solidFill>
              <a:latin typeface="+mn-lt"/>
            </a:rPr>
            <a:t>Saper riconoscere gli </a:t>
          </a:r>
          <a:r>
            <a:rPr lang="it-IT" sz="1500" b="1" kern="1200" dirty="0">
              <a:solidFill>
                <a:schemeClr val="tx1"/>
              </a:solidFill>
              <a:latin typeface="+mn-lt"/>
            </a:rPr>
            <a:t>antecedenti situazionali </a:t>
          </a:r>
          <a:r>
            <a:rPr lang="it-IT" sz="1500" kern="1200" dirty="0">
              <a:solidFill>
                <a:schemeClr val="tx1"/>
              </a:solidFill>
              <a:latin typeface="+mn-lt"/>
            </a:rPr>
            <a:t>delle emozioni</a:t>
          </a:r>
        </a:p>
      </dsp:txBody>
      <dsp:txXfrm>
        <a:off x="3944634" y="431223"/>
        <a:ext cx="1793015" cy="1075809"/>
      </dsp:txXfrm>
    </dsp:sp>
    <dsp:sp modelId="{1882886A-A4C2-44AA-ABCD-8CDA3EAC0970}">
      <dsp:nvSpPr>
        <dsp:cNvPr id="0" name=""/>
        <dsp:cNvSpPr/>
      </dsp:nvSpPr>
      <dsp:spPr>
        <a:xfrm>
          <a:off x="986158" y="1686334"/>
          <a:ext cx="1793015" cy="1075809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tx1"/>
              </a:solidFill>
              <a:latin typeface="+mn-lt"/>
            </a:rPr>
            <a:t>Saper </a:t>
          </a:r>
          <a:r>
            <a:rPr lang="it-IT" sz="1500" b="1" kern="1200" dirty="0">
              <a:solidFill>
                <a:schemeClr val="tx1"/>
              </a:solidFill>
              <a:latin typeface="+mn-lt"/>
            </a:rPr>
            <a:t>utilizzare il vocabolario emotivo </a:t>
          </a:r>
          <a:r>
            <a:rPr lang="it-IT" sz="1500" kern="1200" dirty="0">
              <a:solidFill>
                <a:schemeClr val="tx1"/>
              </a:solidFill>
              <a:latin typeface="+mn-lt"/>
            </a:rPr>
            <a:t>per identificare le emozioni</a:t>
          </a:r>
        </a:p>
      </dsp:txBody>
      <dsp:txXfrm>
        <a:off x="986158" y="1686334"/>
        <a:ext cx="1793015" cy="1075809"/>
      </dsp:txXfrm>
    </dsp:sp>
    <dsp:sp modelId="{3A9F4FF6-EEBC-41B5-A7FB-C0EDC4A1C5D3}">
      <dsp:nvSpPr>
        <dsp:cNvPr id="0" name=""/>
        <dsp:cNvSpPr/>
      </dsp:nvSpPr>
      <dsp:spPr>
        <a:xfrm>
          <a:off x="2958475" y="1686334"/>
          <a:ext cx="1793015" cy="107580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solidFill>
                <a:schemeClr val="tx1"/>
              </a:solidFill>
              <a:latin typeface="+mn-lt"/>
            </a:rPr>
            <a:t>Saper riconoscere l’</a:t>
          </a:r>
          <a:r>
            <a:rPr lang="it-IT" sz="1500" b="1" kern="1200" dirty="0">
              <a:solidFill>
                <a:schemeClr val="tx1"/>
              </a:solidFill>
              <a:latin typeface="+mn-lt"/>
            </a:rPr>
            <a:t>intensità</a:t>
          </a:r>
          <a:r>
            <a:rPr lang="it-IT" sz="1500" kern="1200" dirty="0">
              <a:solidFill>
                <a:schemeClr val="tx1"/>
              </a:solidFill>
              <a:latin typeface="+mn-lt"/>
            </a:rPr>
            <a:t> delle emozioni e le </a:t>
          </a:r>
          <a:r>
            <a:rPr lang="it-IT" sz="1500" b="1" kern="1200" dirty="0">
              <a:solidFill>
                <a:schemeClr val="tx1"/>
              </a:solidFill>
              <a:latin typeface="+mn-lt"/>
            </a:rPr>
            <a:t>emozioni «multiple»</a:t>
          </a:r>
        </a:p>
      </dsp:txBody>
      <dsp:txXfrm>
        <a:off x="2958475" y="1686334"/>
        <a:ext cx="1793015" cy="1075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31D58-92C2-4243-8FC5-610782E1AF03}" type="datetimeFigureOut">
              <a:rPr lang="it-IT" smtClean="0"/>
              <a:t>26/10/2023</a:t>
            </a:fld>
            <a:endParaRPr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DF672-5ACF-6F44-B92D-C742B7B5E2DE}" type="slidenum">
              <a:rPr lang="it-IT" smtClean="0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69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L’autrice ha precisato gli elementi che 49 concorrono alla definizione di competenza emotiva: il senso di sé (</a:t>
            </a:r>
            <a:r>
              <a:rPr lang="it-IT" dirty="0" err="1"/>
              <a:t>one's</a:t>
            </a:r>
            <a:r>
              <a:rPr lang="it-IT" dirty="0"/>
              <a:t> self o ego </a:t>
            </a:r>
            <a:r>
              <a:rPr lang="it-IT" dirty="0" err="1"/>
              <a:t>identity</a:t>
            </a:r>
            <a:r>
              <a:rPr lang="it-IT" dirty="0"/>
              <a:t>), il proprio senso morale (</a:t>
            </a:r>
            <a:r>
              <a:rPr lang="it-IT" dirty="0" err="1"/>
              <a:t>one's</a:t>
            </a:r>
            <a:r>
              <a:rPr lang="it-IT" dirty="0"/>
              <a:t> moral </a:t>
            </a:r>
            <a:r>
              <a:rPr lang="it-IT" dirty="0" err="1"/>
              <a:t>sense</a:t>
            </a:r>
            <a:r>
              <a:rPr lang="it-IT" dirty="0"/>
              <a:t>), e la propria storia evolutiva (</a:t>
            </a:r>
            <a:r>
              <a:rPr lang="it-IT" dirty="0" err="1"/>
              <a:t>one's</a:t>
            </a:r>
            <a:r>
              <a:rPr lang="it-IT" dirty="0"/>
              <a:t> </a:t>
            </a:r>
            <a:r>
              <a:rPr lang="it-IT" dirty="0" err="1"/>
              <a:t>development</a:t>
            </a:r>
            <a:r>
              <a:rPr lang="it-IT" dirty="0"/>
              <a:t> history).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DF672-5ACF-6F44-B92D-C742B7B5E2D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346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DF672-5ACF-6F44-B92D-C742B7B5E2D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54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DF672-5ACF-6F44-B92D-C742B7B5E2D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95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DF672-5ACF-6F44-B92D-C742B7B5E2D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61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Ciascuna si sviluppa in modo indipendente dalle altre, non è detto che si raggiunga la competenza in tutte le componenti.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DF672-5ACF-6F44-B92D-C742B7B5E2D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676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COMPRENSIONE LIVELLO ETSERNO – LIVELLO MENTALE – LIVELLO RIFLESSIVO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DF672-5ACF-6F44-B92D-C742B7B5E2DE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399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baseline="0" dirty="0">
                <a:latin typeface="TimesNewRoman"/>
              </a:rPr>
              <a:t>Nello specifico, </a:t>
            </a:r>
            <a:r>
              <a:rPr lang="it-IT" sz="1200" b="0" i="0" u="none" strike="noStrike" baseline="0" dirty="0" err="1">
                <a:latin typeface="TimesNewRoman"/>
              </a:rPr>
              <a:t>affinche</a:t>
            </a:r>
            <a:r>
              <a:rPr lang="it-IT" sz="1200" b="0" i="0" u="none" strike="noStrike" baseline="0" dirty="0">
                <a:latin typeface="TimesNewRoman"/>
              </a:rPr>
              <a:t> </a:t>
            </a:r>
            <a:r>
              <a:rPr lang="it-IT" sz="1200" b="0" i="0" u="none" strike="noStrike" baseline="0" dirty="0" err="1">
                <a:latin typeface="TimesNewRoman"/>
              </a:rPr>
              <a:t>cio</a:t>
            </a:r>
            <a:r>
              <a:rPr lang="it-IT" sz="1200" b="0" i="0" u="none" strike="noStrike" baseline="0" dirty="0">
                <a:latin typeface="TimesNewRoman"/>
              </a:rPr>
              <a:t> sia possibile, i bambini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DF672-5ACF-6F44-B92D-C742B7B5E2DE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66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43813">
              <a:defRPr/>
            </a:pPr>
            <a:r>
              <a:rPr lang="it-IT" b="1" kern="0" dirty="0">
                <a:solidFill>
                  <a:srgbClr val="C00000"/>
                </a:solidFill>
              </a:rPr>
              <a:t>Bullismo: natura individuale e di gruppo</a:t>
            </a:r>
            <a:endParaRPr lang="en-US" b="1" kern="0" dirty="0">
              <a:solidFill>
                <a:srgbClr val="C00000"/>
              </a:solidFill>
            </a:endParaRPr>
          </a:p>
          <a:p>
            <a:pPr>
              <a:defRPr/>
            </a:pPr>
            <a:endParaRPr lang="it-IT" dirty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97FAA5-C628-4B59-AB18-17DBDD9328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337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1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la competenza lessicale</a:t>
            </a:r>
            <a:r>
              <a:rPr lang="it-IT" b="0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 e cioè acquisire e padroneggiare il linguaggio per </a:t>
            </a:r>
            <a:r>
              <a:rPr lang="it-IT" b="1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comunicare </a:t>
            </a:r>
            <a:r>
              <a:rPr lang="it-IT" b="0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agli altri le nostre emozioni. </a:t>
            </a:r>
            <a:r>
              <a:rPr lang="it-IT" b="1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Tradurre le emozioni in parole</a:t>
            </a:r>
            <a:r>
              <a:rPr lang="it-IT" b="0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, scoprire ed ampliare il </a:t>
            </a:r>
            <a:r>
              <a:rPr lang="it-IT" b="0" i="1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vocabolario emotivo</a:t>
            </a:r>
            <a:r>
              <a:rPr lang="it-IT" b="0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. Attribuire un nome a ciò che proviamo è fondamentale in quanto, oltre a permetterci di scegliere la migliore linea d’azione di fronte alle difficoltà, serve a comunicare meglio con gli altri, ad ottenere il loro aiuto quando ne abbiamo bisogno,</a:t>
            </a:r>
            <a:r>
              <a:rPr lang="it-IT" b="1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 a rapportarci in modo positivo e a sviluppare sentimenti di empatia </a:t>
            </a:r>
            <a:r>
              <a:rPr lang="it-IT" b="0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nei confronti di altre persone (la compartecipazione alle “vicende sentimentali” altrui). Oltre all’identificazione delle proprie emozioni, un’adeguata competenza emotiva richiede infatti la capacità di </a:t>
            </a:r>
            <a:r>
              <a:rPr lang="it-IT" b="1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riconoscere le emozioni degli altri.</a:t>
            </a:r>
            <a:r>
              <a:rPr lang="it-IT" b="0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 Questo implica l’essere attenti all’espressione del viso e al linguaggio del corpo di coloro con cui si interagisce, notare il tono di voce, saper cogliere gli aspetti rilevanti. Anche i bambini più piccoli possono essere aiutati ad individuare gli indizi fisici e </a:t>
            </a:r>
            <a:r>
              <a:rPr lang="it-IT" b="0" i="0" dirty="0" err="1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paraverbali</a:t>
            </a:r>
            <a:r>
              <a:rPr lang="it-IT" b="0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 che identificano lo stato d’animo di una persona, allenati ad intuire il perché una persona si sente in un determinato modo e ciò sarà importante per imparare a  </a:t>
            </a:r>
            <a:r>
              <a:rPr lang="it-IT" b="1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vestire i panni degli altri, immedesimarsi nei loro stati emotivi</a:t>
            </a:r>
            <a:r>
              <a:rPr lang="it-IT" b="0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. Capire se stessi per capire meglio gli altri e viceversa.</a:t>
            </a:r>
          </a:p>
          <a:p>
            <a:pPr algn="l"/>
            <a:r>
              <a:rPr lang="it-IT" b="0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Il </a:t>
            </a:r>
            <a:r>
              <a:rPr lang="it-IT" b="0" i="1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lessico psicologico… </a:t>
            </a:r>
            <a:r>
              <a:rPr lang="it-IT" b="0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Vengono così definiti i termini che descrivono gli stati interni di tipo emotivo e cognitivo: credenze, desideri, percezioni, intenzioni, stati affettivi. Il loro utilizzo da parte del bambino è indice della capacità di “accedere” alla mente propria e a quella altrui e di parlare dei suoi stati, rendendoli oggetto di riflessione e di conoscenza. Più concretamente, espressioni come “penso”, “immagino”, “mi diverte”, “mi fa infuriare” sottendono l’abitudine a rappresentare gli stati emozionali e cognitivi, a condividere ed anticipare le aspettative altrui, a reagire in modo pertinente a pensieri ed emozioni, a svilupparne la consapevolezza.</a:t>
            </a:r>
          </a:p>
          <a:p>
            <a:pPr algn="l"/>
            <a:r>
              <a:rPr lang="it-IT" b="0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Un </a:t>
            </a:r>
            <a:r>
              <a:rPr lang="it-IT" b="1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lessico emotivo</a:t>
            </a:r>
            <a:r>
              <a:rPr lang="it-IT" b="0" i="0" dirty="0">
                <a:solidFill>
                  <a:srgbClr val="7C7C7C"/>
                </a:solidFill>
                <a:effectLst/>
                <a:latin typeface="Roboto" panose="02000000000000000000" pitchFamily="2" charset="0"/>
              </a:rPr>
              <a:t> ampio consente al bambino di discriminare in modo sottile i propri stati d’animo, di saper riferire tutte le gradazioni, le sfumature emozionali  usando la terminologia più appropriata (timore, paura, terrore; irritazione, fastidio, rabbia, collera, ira, e via di seguito), poter discutere delle proprie esperienze e condividerle con gli altri.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DF672-5ACF-6F44-B92D-C742B7B5E2DE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50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A74BE-123B-86DA-053D-EE4D4EEE5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74803A7-D12D-09FB-F25D-966B999D1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C5DACD-2835-3DB1-F432-392B2686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7A8BBF-A363-75D0-BD0C-FA94481A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7A38C1-500F-AB8E-5480-E463DD6A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14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16C653-FC0B-ECB2-8284-A55D8257F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E3FB25-0A9E-E6BB-8B70-DB8DD5476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B73F1F-5CDE-5246-89DA-78C98652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4D1AB5-3432-C72C-C377-96382C23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EA23EE-0C11-D2AF-1C7E-12A394224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95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8406B5D-E7EE-5928-4779-A927EA31C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3CB68B1-36A0-A595-178A-EE5572F70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4FD051-5B0C-A604-49C5-74D0114D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735489-AAE0-090E-48F3-C9082B6C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B57CD4-8DA8-321B-49D7-AC55257F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94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91BCBF-B598-0C50-471F-15741506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3F1EDE-7655-A77E-2C6F-7A11DCCB4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B796BE-7364-2F09-B937-05AC45D4D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FEAF23-E435-0CE4-ED98-2D0966E0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AD61D1-1011-230D-827E-28E5933F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46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BD1E95-F06C-ACCB-A6E7-CB5909FF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F08A33-E5EE-69A3-6420-DA3314DC5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07CE09-D3F0-7C3C-DA95-C8ECD88E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97A419-41D8-F9E3-014B-147ECDA7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B97A17-D7C7-D204-37E3-14743E18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85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98282-D73F-7171-6F90-E7CEF994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2313E8-4860-96D9-6416-5A5974576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0E75816-1BB5-12F2-8C49-E0BE75B3E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8AE8EFB-4F68-A317-D3E4-A10CD28C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90747B-F88A-883E-B7FD-0D882DB9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2F6CEF-20CB-4619-B750-EED6B8A8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72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ED7D7-B278-259A-26CE-8CCE2718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73D4E0-BFB7-241D-6592-13050F162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708717-70C8-0255-2A2C-D3BC08E81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142372A-4033-DAAA-2653-DEDD22466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756EFAB-467C-A14B-99C1-3963DC81A5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89E5BF5-05B6-F29F-2322-10361A01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873B24A-80BA-2F20-0233-FD7C5DA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17089B-8681-D36B-B909-3E233401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54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74B42B-EBC4-1672-314E-658605A1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37C219-52B6-1C84-9C13-54FF2E81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AE578C-D153-4E65-4210-DF60C64C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2701B2-64CB-CA8E-944E-A45321ED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60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6671269-D289-F0B9-CF27-4D9BE688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936286-C23D-B70F-AA63-28CFCD04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A82986-D392-8D1B-E290-C62F7486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8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5271F-F779-9A89-9D9E-F070B7F3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5538C4-C385-52B5-2527-C65DF9B3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A1BEFB-7E80-2DEF-E063-4CB55369E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B70EC6-04A5-6295-AAF3-97C8C1DE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0CC792-6C7C-1852-7CCA-906731B4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1AC819-DF03-ABA5-B9A6-30C1259B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92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1F243-5203-647B-CC71-C6BB876C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9ED48C0-3F1D-857F-2ED2-C94FADE74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29CC5B-9627-0678-EEAE-C2F6F9F05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952251-31FE-E638-E9E4-8C8974271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A328-71C4-814F-9096-11C699D1EAAA}" type="datetimeFigureOut">
              <a:rPr lang="it-IT" smtClean="0"/>
              <a:t>26/10/2023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3DDAB8-4376-CD6B-5580-9A131FDD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24FD9E-65CF-D54D-4DCB-D4CC99D8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AB6E-6834-0341-8A11-3AA4D1BE72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06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6A0DFA5-282E-5616-542A-510F3088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B3318C-218B-FCF1-313E-D7D8EDA6C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B04183-95AD-5A5B-2637-8DBC3D11B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2A328-71C4-814F-9096-11C699D1EAAA}" type="datetimeFigureOut">
              <a:rPr lang="it-IT" smtClean="0"/>
              <a:t>26/10/2023</a:t>
            </a:fld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A517DB-F550-EC8F-E57C-DC3B3479F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4AD278-942A-EA5B-8B99-4BD0AB8C4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AB6E-6834-0341-8A11-3AA4D1BE7208}" type="slidenum">
              <a:rPr lang="it-IT" smtClean="0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876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enti.com/al4z76hjzh8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microsoft.com/office/2007/relationships/hdphoto" Target="../media/hdphoto3.wdp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microsoft.com/office/2007/relationships/hdphoto" Target="../media/hdphoto4.wdp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686" y="5497301"/>
            <a:ext cx="993203" cy="388252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712" y="5334118"/>
            <a:ext cx="1640701" cy="71461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C41C27-1A95-1328-07AB-71C5C652FF81}"/>
              </a:ext>
            </a:extLst>
          </p:cNvPr>
          <p:cNvSpPr txBox="1"/>
          <p:nvPr/>
        </p:nvSpPr>
        <p:spPr>
          <a:xfrm>
            <a:off x="294074" y="2854912"/>
            <a:ext cx="1147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/>
              <a:t>Competenza Emotiva: il modello della </a:t>
            </a:r>
            <a:r>
              <a:rPr lang="it-IT" sz="4800" i="1" dirty="0" err="1"/>
              <a:t>Saarni</a:t>
            </a:r>
            <a:endParaRPr lang="it-IT" sz="4800" i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41A6B5-50E6-C562-5B7D-E5878EBE1271}"/>
              </a:ext>
            </a:extLst>
          </p:cNvPr>
          <p:cNvSpPr txBox="1"/>
          <p:nvPr/>
        </p:nvSpPr>
        <p:spPr>
          <a:xfrm>
            <a:off x="2478886" y="897949"/>
            <a:ext cx="710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Ciclo di webinar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2B00E1E-36A2-CB4A-39CD-44ACB0A7F038}"/>
              </a:ext>
            </a:extLst>
          </p:cNvPr>
          <p:cNvSpPr txBox="1"/>
          <p:nvPr/>
        </p:nvSpPr>
        <p:spPr>
          <a:xfrm>
            <a:off x="2633651" y="1715683"/>
            <a:ext cx="6793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Ottobre 2023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B57E44E-3F6D-A094-5A9F-235D9E586029}"/>
              </a:ext>
            </a:extLst>
          </p:cNvPr>
          <p:cNvSpPr txBox="1"/>
          <p:nvPr/>
        </p:nvSpPr>
        <p:spPr>
          <a:xfrm>
            <a:off x="1661210" y="3765503"/>
            <a:ext cx="8455233" cy="116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Prof.ssa Annalaura Nocentini</a:t>
            </a:r>
          </a:p>
          <a:p>
            <a:pPr algn="ctr">
              <a:lnSpc>
                <a:spcPct val="150000"/>
              </a:lnSpc>
            </a:pPr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Dipartimento di Educazione, Lingue, Intercultura, Letteratura e Psicologia </a:t>
            </a:r>
          </a:p>
          <a:p>
            <a:pPr algn="ctr">
              <a:lnSpc>
                <a:spcPct val="150000"/>
              </a:lnSpc>
            </a:pPr>
            <a:r>
              <a:rPr lang="it-I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Università degli studi di Firenze</a:t>
            </a:r>
            <a:endParaRPr sz="1600" dirty="0"/>
          </a:p>
        </p:txBody>
      </p:sp>
      <p:pic>
        <p:nvPicPr>
          <p:cNvPr id="19" name="Immagine 18" descr="Immagine che contiene biglietto da visita, disegno, testo, illustrazione&#10;&#10;Descrizione generata automaticamente">
            <a:extLst>
              <a:ext uri="{FF2B5EF4-FFF2-40B4-BE49-F238E27FC236}">
                <a16:creationId xmlns:a16="http://schemas.microsoft.com/office/drawing/2014/main" id="{AC496280-EC4F-9A56-DDEC-09DFF3C88F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3" b="99767" l="100" r="99800">
                        <a14:foregroundMark x1="7100" y1="76224" x2="2600" y2="84732"/>
                        <a14:foregroundMark x1="2600" y1="84732" x2="7000" y2="93590"/>
                        <a14:foregroundMark x1="7000" y1="93590" x2="14900" y2="96154"/>
                        <a14:foregroundMark x1="14900" y1="96154" x2="21900" y2="92657"/>
                        <a14:foregroundMark x1="21900" y1="92657" x2="21100" y2="86480"/>
                        <a14:foregroundMark x1="2600" y1="78555" x2="6700" y2="99883"/>
                        <a14:foregroundMark x1="6700" y1="99883" x2="6700" y2="99883"/>
                        <a14:foregroundMark x1="800" y1="79371" x2="1900" y2="96154"/>
                        <a14:foregroundMark x1="76600" y1="69114" x2="78400" y2="80186"/>
                        <a14:foregroundMark x1="78400" y1="80186" x2="87200" y2="79371"/>
                        <a14:foregroundMark x1="87200" y1="79371" x2="82200" y2="88578"/>
                        <a14:foregroundMark x1="82200" y1="88578" x2="90400" y2="97086"/>
                        <a14:foregroundMark x1="90400" y1="97086" x2="91700" y2="96737"/>
                        <a14:foregroundMark x1="68300" y1="71212" x2="71400" y2="83450"/>
                        <a14:foregroundMark x1="71400" y1="83450" x2="76900" y2="92774"/>
                        <a14:foregroundMark x1="77300" y1="55012" x2="80000" y2="58159"/>
                        <a14:foregroundMark x1="60200" y1="72611" x2="63600" y2="75175"/>
                        <a14:foregroundMark x1="71900" y1="65268" x2="74400" y2="60256"/>
                        <a14:foregroundMark x1="58900" y1="72261" x2="58900" y2="72261"/>
                        <a14:foregroundMark x1="59500" y1="73660" x2="59500" y2="71795"/>
                        <a14:foregroundMark x1="93500" y1="79953" x2="99800" y2="91958"/>
                        <a14:foregroundMark x1="4000" y1="3846" x2="12200" y2="6410"/>
                        <a14:foregroundMark x1="12200" y1="6410" x2="21400" y2="34732"/>
                        <a14:foregroundMark x1="21400" y1="34732" x2="26200" y2="25291"/>
                        <a14:foregroundMark x1="26200" y1="25291" x2="33500" y2="22494"/>
                        <a14:foregroundMark x1="33500" y1="22494" x2="14700" y2="1166"/>
                        <a14:foregroundMark x1="14700" y1="1166" x2="11600" y2="466"/>
                        <a14:foregroundMark x1="3700" y1="4079" x2="800" y2="14103"/>
                        <a14:foregroundMark x1="800" y1="14103" x2="5000" y2="23193"/>
                        <a14:foregroundMark x1="5000" y1="23193" x2="19500" y2="36364"/>
                        <a14:foregroundMark x1="8466" y1="34848" x2="6200" y2="36131"/>
                        <a14:foregroundMark x1="13200" y1="32168" x2="9469" y2="34280"/>
                        <a14:foregroundMark x1="2143" y1="32642" x2="100" y2="30886"/>
                        <a14:foregroundMark x1="6200" y1="36131" x2="5897" y2="35871"/>
                        <a14:foregroundMark x1="100" y1="30886" x2="100" y2="28438"/>
                        <a14:foregroundMark x1="63800" y1="22727" x2="70100" y2="16434"/>
                        <a14:foregroundMark x1="70100" y1="16434" x2="72800" y2="8159"/>
                        <a14:foregroundMark x1="72800" y1="8159" x2="87700" y2="233"/>
                        <a14:foregroundMark x1="87700" y1="233" x2="96000" y2="699"/>
                        <a14:foregroundMark x1="96000" y1="699" x2="98500" y2="9907"/>
                        <a14:foregroundMark x1="98500" y1="9907" x2="94700" y2="18298"/>
                        <a14:foregroundMark x1="94700" y1="18298" x2="77400" y2="12471"/>
                        <a14:foregroundMark x1="77400" y1="12471" x2="80900" y2="22611"/>
                        <a14:foregroundMark x1="80900" y1="22611" x2="79300" y2="36946"/>
                        <a14:foregroundMark x1="94200" y1="20396" x2="99800" y2="21678"/>
                        <a14:backgroundMark x1="47400" y1="20629" x2="32800" y2="34033"/>
                        <a14:backgroundMark x1="32800" y1="34033" x2="27300" y2="44755"/>
                        <a14:backgroundMark x1="27300" y1="44755" x2="46800" y2="47669"/>
                        <a14:backgroundMark x1="46800" y1="47669" x2="57200" y2="43706"/>
                        <a14:backgroundMark x1="57200" y1="43706" x2="38100" y2="51632"/>
                        <a14:backgroundMark x1="38100" y1="51632" x2="51700" y2="55944"/>
                        <a14:backgroundMark x1="51700" y1="55944" x2="53900" y2="75524"/>
                        <a14:backgroundMark x1="53900" y1="75524" x2="53900" y2="75991"/>
                        <a14:backgroundMark x1="46700" y1="19580" x2="47900" y2="28671"/>
                        <a14:backgroundMark x1="47900" y1="28671" x2="52800" y2="37179"/>
                        <a14:backgroundMark x1="60200" y1="28205" x2="53500" y2="19580"/>
                        <a14:backgroundMark x1="53500" y1="19580" x2="55600" y2="29604"/>
                        <a14:backgroundMark x1="55600" y1="29604" x2="57300" y2="32984"/>
                        <a14:backgroundMark x1="66700" y1="34848" x2="37800" y2="42541"/>
                        <a14:backgroundMark x1="37800" y1="42541" x2="30800" y2="51399"/>
                        <a14:backgroundMark x1="30800" y1="51399" x2="50000" y2="48951"/>
                        <a14:backgroundMark x1="50000" y1="48951" x2="58300" y2="43357"/>
                        <a14:backgroundMark x1="58300" y1="43357" x2="33900" y2="44639"/>
                        <a14:backgroundMark x1="33900" y1="44639" x2="23300" y2="56993"/>
                        <a14:backgroundMark x1="23300" y1="56993" x2="31600" y2="64103"/>
                        <a14:backgroundMark x1="31600" y1="64103" x2="48800" y2="62005"/>
                        <a14:backgroundMark x1="48800" y1="62005" x2="56900" y2="56177"/>
                        <a14:backgroundMark x1="56900" y1="56177" x2="51300" y2="50000"/>
                        <a14:backgroundMark x1="51300" y1="50000" x2="38000" y2="59207"/>
                        <a14:backgroundMark x1="38000" y1="59207" x2="37200" y2="69697"/>
                        <a14:backgroundMark x1="37200" y1="69697" x2="51900" y2="75175"/>
                        <a14:backgroundMark x1="62125" y1="71755" x2="63400" y2="71329"/>
                        <a14:backgroundMark x1="59710" y1="72563" x2="60456" y2="72313"/>
                        <a14:backgroundMark x1="51900" y1="75175" x2="59243" y2="72719"/>
                        <a14:backgroundMark x1="63400" y1="71329" x2="63800" y2="63869"/>
                        <a14:backgroundMark x1="68100" y1="56876" x2="74400" y2="44755"/>
                        <a14:backgroundMark x1="74400" y1="44755" x2="61400" y2="56061"/>
                        <a14:backgroundMark x1="61400" y1="56061" x2="72600" y2="53963"/>
                        <a14:backgroundMark x1="72600" y1="53963" x2="75500" y2="44289"/>
                        <a14:backgroundMark x1="75500" y1="44289" x2="61600" y2="47203"/>
                        <a14:backgroundMark x1="61600" y1="47203" x2="60400" y2="48135"/>
                        <a14:backgroundMark x1="23500" y1="48951" x2="19000" y2="51632"/>
                        <a14:backgroundMark x1="59500" y1="25641" x2="74200" y2="48485"/>
                        <a14:backgroundMark x1="8200" y1="45338" x2="2200" y2="51632"/>
                        <a14:backgroundMark x1="8700" y1="43939" x2="16400" y2="46620"/>
                        <a14:backgroundMark x1="16400" y1="46620" x2="13800" y2="56410"/>
                        <a14:backgroundMark x1="13800" y1="56410" x2="6500" y2="63520"/>
                        <a14:backgroundMark x1="6500" y1="63520" x2="1500" y2="65734"/>
                        <a14:backgroundMark x1="37500" y1="84615" x2="34400" y2="93357"/>
                        <a14:backgroundMark x1="34400" y1="93357" x2="46100" y2="98019"/>
                        <a14:backgroundMark x1="46100" y1="98019" x2="61500" y2="92657"/>
                        <a14:backgroundMark x1="61500" y1="92657" x2="52500" y2="86247"/>
                        <a14:backgroundMark x1="52500" y1="86247" x2="37000" y2="86713"/>
                        <a14:backgroundMark x1="37000" y1="86713" x2="37000" y2="86713"/>
                        <a14:backgroundMark x1="40200" y1="11772" x2="52100" y2="10023"/>
                        <a14:backgroundMark x1="52100" y1="10023" x2="59500" y2="6527"/>
                        <a14:backgroundMark x1="59500" y1="6527" x2="59500" y2="3613"/>
                        <a14:backgroundMark x1="28300" y1="3030" x2="29400" y2="3030"/>
                        <a14:backgroundMark x1="30700" y1="2797" x2="33000" y2="1515"/>
                        <a14:backgroundMark x1="34100" y1="3030" x2="26400" y2="3730"/>
                        <a14:backgroundMark x1="26400" y1="3730" x2="25800" y2="2564"/>
                        <a14:backgroundMark x1="4000" y1="33450" x2="1300" y2="24825"/>
                        <a14:backgroundMark x1="7300" y1="32984" x2="6900" y2="31935"/>
                        <a14:backgroundMark x1="8900" y1="33217" x2="2800" y2="32984"/>
                        <a14:backgroundMark x1="1900" y1="32984" x2="5300" y2="34499"/>
                        <a14:backgroundMark x1="5300" y1="36131" x2="2600" y2="32751"/>
                      </a14:backgroundRemoval>
                    </a14:imgEffect>
                  </a14:imgLayer>
                </a14:imgProps>
              </a:ext>
            </a:extLst>
          </a:blip>
          <a:srcRect r="57372"/>
          <a:stretch/>
        </p:blipFill>
        <p:spPr>
          <a:xfrm>
            <a:off x="-25267" y="-1"/>
            <a:ext cx="2658920" cy="6822563"/>
          </a:xfrm>
          <a:prstGeom prst="rect">
            <a:avLst/>
          </a:prstGeom>
        </p:spPr>
      </p:pic>
      <p:pic>
        <p:nvPicPr>
          <p:cNvPr id="20" name="Immagine 19" descr="Immagine che contiene biglietto da visita, disegno, testo, illustrazione&#10;&#10;Descrizione generata automaticamente">
            <a:extLst>
              <a:ext uri="{FF2B5EF4-FFF2-40B4-BE49-F238E27FC236}">
                <a16:creationId xmlns:a16="http://schemas.microsoft.com/office/drawing/2014/main" id="{21B1150D-0C37-2DC9-DE5F-CB0B18085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3" b="99767" l="100" r="99800">
                        <a14:foregroundMark x1="7100" y1="76224" x2="2600" y2="84732"/>
                        <a14:foregroundMark x1="2600" y1="84732" x2="7000" y2="93590"/>
                        <a14:foregroundMark x1="7000" y1="93590" x2="14900" y2="96154"/>
                        <a14:foregroundMark x1="14900" y1="96154" x2="21900" y2="92657"/>
                        <a14:foregroundMark x1="21900" y1="92657" x2="21100" y2="86480"/>
                        <a14:foregroundMark x1="2600" y1="78555" x2="6700" y2="99883"/>
                        <a14:foregroundMark x1="6700" y1="99883" x2="6700" y2="99883"/>
                        <a14:foregroundMark x1="800" y1="79371" x2="1900" y2="96154"/>
                        <a14:foregroundMark x1="76600" y1="69114" x2="78400" y2="80186"/>
                        <a14:foregroundMark x1="78400" y1="80186" x2="87200" y2="79371"/>
                        <a14:foregroundMark x1="87200" y1="79371" x2="82200" y2="88578"/>
                        <a14:foregroundMark x1="82200" y1="88578" x2="90400" y2="97086"/>
                        <a14:foregroundMark x1="90400" y1="97086" x2="91700" y2="96737"/>
                        <a14:foregroundMark x1="68300" y1="71212" x2="71400" y2="83450"/>
                        <a14:foregroundMark x1="71400" y1="83450" x2="76900" y2="92774"/>
                        <a14:foregroundMark x1="77300" y1="55012" x2="80000" y2="58159"/>
                        <a14:foregroundMark x1="60200" y1="72611" x2="63600" y2="75175"/>
                        <a14:foregroundMark x1="71900" y1="65268" x2="74400" y2="60256"/>
                        <a14:foregroundMark x1="58900" y1="72261" x2="58900" y2="72261"/>
                        <a14:foregroundMark x1="59500" y1="73660" x2="59500" y2="71795"/>
                        <a14:foregroundMark x1="93500" y1="79953" x2="99800" y2="91958"/>
                        <a14:foregroundMark x1="4000" y1="3846" x2="12200" y2="6410"/>
                        <a14:foregroundMark x1="12200" y1="6410" x2="21400" y2="34732"/>
                        <a14:foregroundMark x1="21400" y1="34732" x2="26200" y2="25291"/>
                        <a14:foregroundMark x1="26200" y1="25291" x2="33500" y2="22494"/>
                        <a14:foregroundMark x1="33500" y1="22494" x2="14700" y2="1166"/>
                        <a14:foregroundMark x1="14700" y1="1166" x2="11600" y2="466"/>
                        <a14:foregroundMark x1="3700" y1="4079" x2="800" y2="14103"/>
                        <a14:foregroundMark x1="800" y1="14103" x2="5000" y2="23193"/>
                        <a14:foregroundMark x1="5000" y1="23193" x2="19500" y2="36364"/>
                        <a14:foregroundMark x1="8466" y1="34848" x2="6200" y2="36131"/>
                        <a14:foregroundMark x1="13200" y1="32168" x2="9469" y2="34280"/>
                        <a14:foregroundMark x1="2143" y1="32642" x2="100" y2="30886"/>
                        <a14:foregroundMark x1="6200" y1="36131" x2="5897" y2="35871"/>
                        <a14:foregroundMark x1="100" y1="30886" x2="100" y2="28438"/>
                        <a14:foregroundMark x1="63800" y1="22727" x2="70100" y2="16434"/>
                        <a14:foregroundMark x1="70100" y1="16434" x2="72800" y2="8159"/>
                        <a14:foregroundMark x1="72800" y1="8159" x2="87700" y2="233"/>
                        <a14:foregroundMark x1="87700" y1="233" x2="96000" y2="699"/>
                        <a14:foregroundMark x1="96000" y1="699" x2="98500" y2="9907"/>
                        <a14:foregroundMark x1="98500" y1="9907" x2="94700" y2="18298"/>
                        <a14:foregroundMark x1="94700" y1="18298" x2="77400" y2="12471"/>
                        <a14:foregroundMark x1="77400" y1="12471" x2="80900" y2="22611"/>
                        <a14:foregroundMark x1="80900" y1="22611" x2="79300" y2="36946"/>
                        <a14:foregroundMark x1="94200" y1="20396" x2="99800" y2="21678"/>
                        <a14:backgroundMark x1="47400" y1="20629" x2="32800" y2="34033"/>
                        <a14:backgroundMark x1="32800" y1="34033" x2="27300" y2="44755"/>
                        <a14:backgroundMark x1="27300" y1="44755" x2="46800" y2="47669"/>
                        <a14:backgroundMark x1="46800" y1="47669" x2="57200" y2="43706"/>
                        <a14:backgroundMark x1="57200" y1="43706" x2="38100" y2="51632"/>
                        <a14:backgroundMark x1="38100" y1="51632" x2="51700" y2="55944"/>
                        <a14:backgroundMark x1="51700" y1="55944" x2="53900" y2="75524"/>
                        <a14:backgroundMark x1="53900" y1="75524" x2="53900" y2="75991"/>
                        <a14:backgroundMark x1="46700" y1="19580" x2="47900" y2="28671"/>
                        <a14:backgroundMark x1="47900" y1="28671" x2="52800" y2="37179"/>
                        <a14:backgroundMark x1="60200" y1="28205" x2="53500" y2="19580"/>
                        <a14:backgroundMark x1="53500" y1="19580" x2="55600" y2="29604"/>
                        <a14:backgroundMark x1="55600" y1="29604" x2="57300" y2="32984"/>
                        <a14:backgroundMark x1="66700" y1="34848" x2="37800" y2="42541"/>
                        <a14:backgroundMark x1="37800" y1="42541" x2="30800" y2="51399"/>
                        <a14:backgroundMark x1="30800" y1="51399" x2="50000" y2="48951"/>
                        <a14:backgroundMark x1="50000" y1="48951" x2="58300" y2="43357"/>
                        <a14:backgroundMark x1="58300" y1="43357" x2="33900" y2="44639"/>
                        <a14:backgroundMark x1="33900" y1="44639" x2="23300" y2="56993"/>
                        <a14:backgroundMark x1="23300" y1="56993" x2="31600" y2="64103"/>
                        <a14:backgroundMark x1="31600" y1="64103" x2="48800" y2="62005"/>
                        <a14:backgroundMark x1="48800" y1="62005" x2="56900" y2="56177"/>
                        <a14:backgroundMark x1="56900" y1="56177" x2="51300" y2="50000"/>
                        <a14:backgroundMark x1="51300" y1="50000" x2="38000" y2="59207"/>
                        <a14:backgroundMark x1="38000" y1="59207" x2="37200" y2="69697"/>
                        <a14:backgroundMark x1="37200" y1="69697" x2="51900" y2="75175"/>
                        <a14:backgroundMark x1="62125" y1="71755" x2="63400" y2="71329"/>
                        <a14:backgroundMark x1="59710" y1="72563" x2="60456" y2="72313"/>
                        <a14:backgroundMark x1="51900" y1="75175" x2="59243" y2="72719"/>
                        <a14:backgroundMark x1="63400" y1="71329" x2="63800" y2="63869"/>
                        <a14:backgroundMark x1="68100" y1="56876" x2="74400" y2="44755"/>
                        <a14:backgroundMark x1="74400" y1="44755" x2="61400" y2="56061"/>
                        <a14:backgroundMark x1="61400" y1="56061" x2="72600" y2="53963"/>
                        <a14:backgroundMark x1="72600" y1="53963" x2="75500" y2="44289"/>
                        <a14:backgroundMark x1="75500" y1="44289" x2="61600" y2="47203"/>
                        <a14:backgroundMark x1="61600" y1="47203" x2="60400" y2="48135"/>
                        <a14:backgroundMark x1="23500" y1="48951" x2="19000" y2="51632"/>
                        <a14:backgroundMark x1="59500" y1="25641" x2="74200" y2="48485"/>
                        <a14:backgroundMark x1="8200" y1="45338" x2="2200" y2="51632"/>
                        <a14:backgroundMark x1="8700" y1="43939" x2="16400" y2="46620"/>
                        <a14:backgroundMark x1="16400" y1="46620" x2="13800" y2="56410"/>
                        <a14:backgroundMark x1="13800" y1="56410" x2="6500" y2="63520"/>
                        <a14:backgroundMark x1="6500" y1="63520" x2="1500" y2="65734"/>
                        <a14:backgroundMark x1="37500" y1="84615" x2="34400" y2="93357"/>
                        <a14:backgroundMark x1="34400" y1="93357" x2="46100" y2="98019"/>
                        <a14:backgroundMark x1="46100" y1="98019" x2="61500" y2="92657"/>
                        <a14:backgroundMark x1="61500" y1="92657" x2="52500" y2="86247"/>
                        <a14:backgroundMark x1="52500" y1="86247" x2="37000" y2="86713"/>
                        <a14:backgroundMark x1="37000" y1="86713" x2="37000" y2="86713"/>
                        <a14:backgroundMark x1="40200" y1="11772" x2="52100" y2="10023"/>
                        <a14:backgroundMark x1="52100" y1="10023" x2="59500" y2="6527"/>
                        <a14:backgroundMark x1="59500" y1="6527" x2="59500" y2="3613"/>
                        <a14:backgroundMark x1="28300" y1="3030" x2="29400" y2="3030"/>
                        <a14:backgroundMark x1="30700" y1="2797" x2="33000" y2="1515"/>
                        <a14:backgroundMark x1="34100" y1="3030" x2="26400" y2="3730"/>
                        <a14:backgroundMark x1="26400" y1="3730" x2="25800" y2="2564"/>
                        <a14:backgroundMark x1="4000" y1="33450" x2="1300" y2="24825"/>
                        <a14:backgroundMark x1="7300" y1="32984" x2="6900" y2="31935"/>
                        <a14:backgroundMark x1="8900" y1="33217" x2="2800" y2="32984"/>
                        <a14:backgroundMark x1="1900" y1="32984" x2="5300" y2="34499"/>
                        <a14:backgroundMark x1="5300" y1="36131" x2="2600" y2="32751"/>
                      </a14:backgroundRemoval>
                    </a14:imgEffect>
                  </a14:imgLayer>
                </a14:imgProps>
              </a:ext>
            </a:extLst>
          </a:blip>
          <a:srcRect l="57372"/>
          <a:stretch/>
        </p:blipFill>
        <p:spPr>
          <a:xfrm>
            <a:off x="9144000" y="35437"/>
            <a:ext cx="3048000" cy="68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1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E4D5CC-80B6-4B34-8F61-D0AC2CB02E36}"/>
              </a:ext>
            </a:extLst>
          </p:cNvPr>
          <p:cNvSpPr txBox="1">
            <a:spLocks/>
          </p:cNvSpPr>
          <p:nvPr/>
        </p:nvSpPr>
        <p:spPr>
          <a:xfrm>
            <a:off x="2350976" y="141570"/>
            <a:ext cx="7490048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/>
              <a:t>OTTO COMPONENTI </a:t>
            </a:r>
          </a:p>
          <a:p>
            <a:pPr algn="ctr"/>
            <a:r>
              <a:rPr lang="it-IT" sz="1600" b="1" dirty="0"/>
              <a:t>SAARNI (1999) 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2C0E4F3C-E9BB-47B9-A642-C5807EF23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962796"/>
              </p:ext>
            </p:extLst>
          </p:nvPr>
        </p:nvGraphicFramePr>
        <p:xfrm>
          <a:off x="238065" y="939972"/>
          <a:ext cx="11715870" cy="573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6A351685-82A7-1B65-0B20-3F8D5435AB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pic>
        <p:nvPicPr>
          <p:cNvPr id="6" name="Immagine 5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444E9ED2-AD5E-7AEF-EFCE-CD8F2C0CA02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5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E4D5CC-80B6-4B34-8F61-D0AC2CB02E36}"/>
              </a:ext>
            </a:extLst>
          </p:cNvPr>
          <p:cNvSpPr txBox="1">
            <a:spLocks/>
          </p:cNvSpPr>
          <p:nvPr/>
        </p:nvSpPr>
        <p:spPr>
          <a:xfrm>
            <a:off x="2350976" y="141570"/>
            <a:ext cx="7490048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/>
              <a:t>OTTO COMPONENTI </a:t>
            </a:r>
          </a:p>
          <a:p>
            <a:pPr algn="ctr"/>
            <a:r>
              <a:rPr lang="it-IT" sz="1600" b="1" dirty="0"/>
              <a:t>SAARNI (1999) 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2C0E4F3C-E9BB-47B9-A642-C5807EF23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488893"/>
              </p:ext>
            </p:extLst>
          </p:nvPr>
        </p:nvGraphicFramePr>
        <p:xfrm>
          <a:off x="238065" y="939972"/>
          <a:ext cx="11715870" cy="573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6A351685-82A7-1B65-0B20-3F8D5435AB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pic>
        <p:nvPicPr>
          <p:cNvPr id="6" name="Immagine 5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444E9ED2-AD5E-7AEF-EFCE-CD8F2C0CA02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9F4D0531-E91F-6BF1-C679-5A5C93BE5E37}"/>
              </a:ext>
            </a:extLst>
          </p:cNvPr>
          <p:cNvSpPr/>
          <p:nvPr/>
        </p:nvSpPr>
        <p:spPr>
          <a:xfrm>
            <a:off x="160337" y="650928"/>
            <a:ext cx="11269572" cy="23247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48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magine che contiene schizzo, disegno, clipart, Line art&#10;&#10;Descrizione generata automaticamente">
            <a:extLst>
              <a:ext uri="{FF2B5EF4-FFF2-40B4-BE49-F238E27FC236}">
                <a16:creationId xmlns:a16="http://schemas.microsoft.com/office/drawing/2014/main" id="{8E3B586D-5054-1E5E-FC0A-8785AA80F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2" r="28458" b="763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5E0D5D-F9E2-D569-7763-5F5EA343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68" y="1826933"/>
            <a:ext cx="4702767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CONSAPEVOLEZZA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3CB245-5920-796E-E0C4-6C1408DF8F3D}"/>
              </a:ext>
            </a:extLst>
          </p:cNvPr>
          <p:cNvSpPr txBox="1"/>
          <p:nvPr/>
        </p:nvSpPr>
        <p:spPr>
          <a:xfrm>
            <a:off x="173115" y="4594368"/>
            <a:ext cx="67740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capacità di essere consapevoli di un'esperienza emotiva facilita la risoluzione dei problemi, poiché sapere come rispondere emotivamente a un particolare evento è fondamentale per decidere il comportamento adattivo da mettere in atto, specialmente se un primo impulso all'azione potrebbe potenzialmente incorrere in un’azione che potrebbe portare a conseguenze negative; imparare nel corso dello sviluppo ad essere consapevole delle proprie emozioni significa costruire anche una definizione del sé e riconoscere quali sono le esperienze emotive che rendono il proprio sé più vulnerabile in quella particolare situazione interpersonale</a:t>
            </a:r>
            <a:endParaRPr lang="it-IT" sz="1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DFAACF-242F-5245-0434-FE0FC1E20FFC}"/>
              </a:ext>
            </a:extLst>
          </p:cNvPr>
          <p:cNvSpPr txBox="1"/>
          <p:nvPr/>
        </p:nvSpPr>
        <p:spPr>
          <a:xfrm>
            <a:off x="833073" y="1019488"/>
            <a:ext cx="6097836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800" b="1" i="1" u="none" strike="noStrike" baseline="0" dirty="0">
                <a:latin typeface="TimesNewRoman"/>
              </a:rPr>
              <a:t>Consapevolezza dei propri stati emotivi, inclusa la possibilità di provare emozioni multiple, e</a:t>
            </a:r>
          </a:p>
          <a:p>
            <a:pPr algn="ctr"/>
            <a:r>
              <a:rPr lang="it-IT" sz="1800" b="1" i="1" u="none" strike="noStrike" baseline="0" dirty="0">
                <a:latin typeface="TimesNewRoman"/>
              </a:rPr>
              <a:t>ad un livello più maturo, consapevolezza che una persona può non essere consapevole in modo</a:t>
            </a:r>
          </a:p>
          <a:p>
            <a:pPr algn="ctr"/>
            <a:r>
              <a:rPr lang="it-IT" sz="1800" b="1" i="1" u="none" strike="noStrike" baseline="0" dirty="0">
                <a:latin typeface="TimesNewRoman"/>
              </a:rPr>
              <a:t>cosciente dei propri sentimenti, dovuti a dinamiche inconsce (</a:t>
            </a:r>
            <a:r>
              <a:rPr lang="it-IT" sz="1800" b="1" i="1" u="none" strike="noStrike" baseline="0" dirty="0" err="1">
                <a:latin typeface="TimesNewRoman"/>
              </a:rPr>
              <a:t>Saarni</a:t>
            </a:r>
            <a:r>
              <a:rPr lang="it-IT" sz="1800" b="1" i="1" u="none" strike="noStrike" baseline="0" dirty="0">
                <a:latin typeface="TimesNewRoman"/>
              </a:rPr>
              <a:t>, 1990)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109445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B84055-029C-4E86-8844-D05D96C02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2842C0-6210-4FDB-B1FF-C14C92737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9037F2-4CAF-446B-90DB-1480B247A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28589C-AF3D-49CF-BD92-C1D1D2F53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F346C10-9825-C251-8EC3-7EF67928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485" y="1600200"/>
            <a:ext cx="8201552" cy="2295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Quanto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siamo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emotivamente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consapevoli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478472A-3918-2634-84DC-6AD9D57CF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4550" y="4763324"/>
            <a:ext cx="8201552" cy="11187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 dirty="0" err="1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Vediamolo</a:t>
            </a:r>
            <a:r>
              <a:rPr lang="en-US" sz="2000" kern="12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! </a:t>
            </a:r>
          </a:p>
        </p:txBody>
      </p:sp>
      <p:pic>
        <p:nvPicPr>
          <p:cNvPr id="3" name="Immagine 2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D9F9FEB0-0580-DC20-3E95-09CEDED0A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pic>
        <p:nvPicPr>
          <p:cNvPr id="6" name="Immagine 5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0B13C677-4109-49DC-59C5-382831897BC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5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77D5EC-D135-3D07-18A1-80B0E43E2042}"/>
              </a:ext>
            </a:extLst>
          </p:cNvPr>
          <p:cNvSpPr txBox="1"/>
          <p:nvPr/>
        </p:nvSpPr>
        <p:spPr>
          <a:xfrm>
            <a:off x="2773680" y="539320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LINK:</a:t>
            </a:r>
          </a:p>
          <a:p>
            <a:pPr algn="ctr"/>
            <a:r>
              <a:rPr lang="en-US" dirty="0">
                <a:hlinkClick r:id="rId2"/>
              </a:rPr>
              <a:t>https://www.menti.com/al4z76hjzh8f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438E3E-58E0-5842-0B44-80ADBFD72C97}"/>
              </a:ext>
            </a:extLst>
          </p:cNvPr>
          <p:cNvSpPr txBox="1"/>
          <p:nvPr/>
        </p:nvSpPr>
        <p:spPr>
          <a:xfrm>
            <a:off x="375920" y="636588"/>
            <a:ext cx="7457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Mi sento consapevole a livello emotivo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C4613A9-EF80-43FC-BC73-8B121AA29A6A}"/>
              </a:ext>
            </a:extLst>
          </p:cNvPr>
          <p:cNvSpPr txBox="1"/>
          <p:nvPr/>
        </p:nvSpPr>
        <p:spPr>
          <a:xfrm>
            <a:off x="-889000" y="3598848"/>
            <a:ext cx="6212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QRCODE: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EF47288-B377-9C22-95B9-570BA6407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17" y="3968180"/>
            <a:ext cx="3031607" cy="2850048"/>
          </a:xfrm>
          <a:prstGeom prst="rect">
            <a:avLst/>
          </a:prstGeom>
        </p:spPr>
      </p:pic>
      <p:pic>
        <p:nvPicPr>
          <p:cNvPr id="4" name="Picture 2" descr="Vettore gratuito persona di design piatto che si lamenta">
            <a:extLst>
              <a:ext uri="{FF2B5EF4-FFF2-40B4-BE49-F238E27FC236}">
                <a16:creationId xmlns:a16="http://schemas.microsoft.com/office/drawing/2014/main" id="{665ED6E8-3EE4-4847-C79F-AD8F6D65E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15" y="220867"/>
            <a:ext cx="3428365" cy="34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FCBE969-D170-DF90-3E7C-BB5CBD5DEA89}"/>
              </a:ext>
            </a:extLst>
          </p:cNvPr>
          <p:cNvSpPr txBox="1"/>
          <p:nvPr/>
        </p:nvSpPr>
        <p:spPr>
          <a:xfrm>
            <a:off x="528320" y="2194661"/>
            <a:ext cx="7305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i="1" dirty="0"/>
              <a:t>Rispondi alla seguente affermazione su una scala da 1 a 3 </a:t>
            </a:r>
          </a:p>
          <a:p>
            <a:pPr algn="ctr"/>
            <a:r>
              <a:rPr lang="it-IT" sz="1800" i="1" dirty="0"/>
              <a:t>(1=non vero; 2=a volte vero; 3=vero)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463992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95BF9A-8681-7DC8-0CE0-D54FBF95BDAF}"/>
              </a:ext>
            </a:extLst>
          </p:cNvPr>
          <p:cNvSpPr txBox="1"/>
          <p:nvPr/>
        </p:nvSpPr>
        <p:spPr>
          <a:xfrm>
            <a:off x="2146862" y="285016"/>
            <a:ext cx="789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QUESTIONARIO CONSAPEVOLEZZA EMOTIVA</a:t>
            </a:r>
            <a:endParaRPr lang="en-US" sz="32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FED8B1B-0AD1-D81F-E7E6-CE95D2D2D651}"/>
              </a:ext>
            </a:extLst>
          </p:cNvPr>
          <p:cNvSpPr txBox="1"/>
          <p:nvPr/>
        </p:nvSpPr>
        <p:spPr>
          <a:xfrm>
            <a:off x="447040" y="1688802"/>
            <a:ext cx="6736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30 item totali</a:t>
            </a:r>
          </a:p>
          <a:p>
            <a:endParaRPr lang="it-IT" dirty="0"/>
          </a:p>
          <a:p>
            <a:r>
              <a:rPr lang="it-IT" b="1" dirty="0"/>
              <a:t>6 dimensioni: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Differenziazione</a:t>
            </a:r>
            <a:r>
              <a:rPr lang="en-US" b="1" dirty="0"/>
              <a:t> </a:t>
            </a:r>
            <a:r>
              <a:rPr lang="en-US" b="1" dirty="0" err="1"/>
              <a:t>delle</a:t>
            </a:r>
            <a:r>
              <a:rPr lang="en-US" b="1" dirty="0"/>
              <a:t> </a:t>
            </a:r>
            <a:r>
              <a:rPr lang="en-US" b="1" dirty="0" err="1"/>
              <a:t>Emozioni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Condivisione</a:t>
            </a:r>
            <a:r>
              <a:rPr lang="en-US" b="1" dirty="0"/>
              <a:t> verbale </a:t>
            </a:r>
            <a:r>
              <a:rPr lang="en-US" b="1" dirty="0" err="1"/>
              <a:t>delle</a:t>
            </a:r>
            <a:r>
              <a:rPr lang="en-US" b="1" dirty="0"/>
              <a:t> </a:t>
            </a:r>
            <a:r>
              <a:rPr lang="en-US" b="1" dirty="0" err="1"/>
              <a:t>emozioni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Non </a:t>
            </a:r>
            <a:r>
              <a:rPr lang="en-US" dirty="0" err="1"/>
              <a:t>nascondere</a:t>
            </a:r>
            <a:r>
              <a:rPr lang="en-US" dirty="0"/>
              <a:t> le </a:t>
            </a:r>
            <a:r>
              <a:rPr lang="en-US" dirty="0" err="1"/>
              <a:t>emozioni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Consapevolezza</a:t>
            </a:r>
            <a:r>
              <a:rPr lang="en-US" b="1" dirty="0"/>
              <a:t> </a:t>
            </a:r>
            <a:r>
              <a:rPr lang="en-US" b="1" dirty="0" err="1"/>
              <a:t>corporea</a:t>
            </a:r>
            <a:r>
              <a:rPr lang="en-US" b="1" dirty="0"/>
              <a:t> </a:t>
            </a:r>
            <a:r>
              <a:rPr lang="en-US" b="1" dirty="0" err="1"/>
              <a:t>delle</a:t>
            </a:r>
            <a:r>
              <a:rPr lang="en-US" b="1" dirty="0"/>
              <a:t> </a:t>
            </a:r>
            <a:r>
              <a:rPr lang="en-US" b="1" dirty="0" err="1"/>
              <a:t>emozioni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Prestare</a:t>
            </a:r>
            <a:r>
              <a:rPr lang="en-US" dirty="0"/>
              <a:t> </a:t>
            </a:r>
            <a:r>
              <a:rPr lang="en-US" dirty="0" err="1"/>
              <a:t>attenzione</a:t>
            </a:r>
            <a:r>
              <a:rPr lang="en-US" dirty="0"/>
              <a:t> alle </a:t>
            </a:r>
            <a:r>
              <a:rPr lang="en-US" dirty="0" err="1"/>
              <a:t>emozioni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altri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Analisi</a:t>
            </a:r>
            <a:r>
              <a:rPr lang="en-US" b="1" dirty="0"/>
              <a:t> </a:t>
            </a:r>
            <a:r>
              <a:rPr lang="en-US" b="1" dirty="0" err="1"/>
              <a:t>delle</a:t>
            </a:r>
            <a:r>
              <a:rPr lang="en-US" b="1" dirty="0"/>
              <a:t> (</a:t>
            </a:r>
            <a:r>
              <a:rPr lang="en-US" b="1" dirty="0" err="1"/>
              <a:t>proprie</a:t>
            </a:r>
            <a:r>
              <a:rPr lang="en-US" b="1" dirty="0"/>
              <a:t>) </a:t>
            </a:r>
            <a:r>
              <a:rPr lang="en-US" b="1" dirty="0" err="1"/>
              <a:t>emozioni</a:t>
            </a:r>
            <a:endParaRPr lang="en-US" b="1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Scala </a:t>
            </a:r>
            <a:r>
              <a:rPr lang="it-IT" b="1" dirty="0" err="1"/>
              <a:t>Likert</a:t>
            </a:r>
            <a:r>
              <a:rPr lang="it-IT" b="1" dirty="0"/>
              <a:t> a 3 punti</a:t>
            </a:r>
            <a:r>
              <a:rPr lang="it-IT" dirty="0"/>
              <a:t>: Non vero (1), A volte vero (2), Vero (3)</a:t>
            </a:r>
          </a:p>
          <a:p>
            <a:endParaRPr lang="it-IT" dirty="0"/>
          </a:p>
          <a:p>
            <a:r>
              <a:rPr lang="it-IT" sz="1600" i="1" dirty="0"/>
              <a:t>* Item </a:t>
            </a:r>
            <a:r>
              <a:rPr lang="it-IT" sz="1600" i="1" dirty="0" err="1"/>
              <a:t>Reversed</a:t>
            </a:r>
            <a:r>
              <a:rPr lang="it-IT" sz="1600" i="1" dirty="0"/>
              <a:t> (R): Non vero (3), A volte vero (2), Vero (1)</a:t>
            </a:r>
            <a:endParaRPr lang="en-US" sz="1600" i="1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53E8ED5-8314-BA3C-EE15-435A2725F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573" y="1167784"/>
            <a:ext cx="4933987" cy="2946362"/>
          </a:xfrm>
          <a:prstGeom prst="rect">
            <a:avLst/>
          </a:prstGeom>
        </p:spPr>
      </p:pic>
      <p:pic>
        <p:nvPicPr>
          <p:cNvPr id="2050" name="Picture 2" descr="Vettore gratuito illustrazione di schizofrenia design piatto">
            <a:extLst>
              <a:ext uri="{FF2B5EF4-FFF2-40B4-BE49-F238E27FC236}">
                <a16:creationId xmlns:a16="http://schemas.microsoft.com/office/drawing/2014/main" id="{74CAEE69-AD10-415C-67D6-BAA81AC91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715" y="4217035"/>
            <a:ext cx="2534285" cy="253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02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B0C5320-37F4-DF2D-21D1-9C89FE038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45" y="1428592"/>
            <a:ext cx="7441075" cy="399173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2BB9089-B321-E3CF-B480-27C0F395FD7D}"/>
              </a:ext>
            </a:extLst>
          </p:cNvPr>
          <p:cNvSpPr txBox="1"/>
          <p:nvPr/>
        </p:nvSpPr>
        <p:spPr>
          <a:xfrm>
            <a:off x="5967875" y="5862320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Camodeca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M., &amp;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Rieffe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C. (2013). Validation of the Italian Emotion Awareness Questionnaire for children and adolescents. European Journal of Developmental Psychology, 10(3), 402-409.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95BF9A-8681-7DC8-0CE0-D54FBF95BDAF}"/>
              </a:ext>
            </a:extLst>
          </p:cNvPr>
          <p:cNvSpPr txBox="1"/>
          <p:nvPr/>
        </p:nvSpPr>
        <p:spPr>
          <a:xfrm>
            <a:off x="2146862" y="285016"/>
            <a:ext cx="789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QUESTIONARIO CONSAPEVOLEZZA EMOTIVA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10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D3372E-F17A-7613-2FFA-00FF49350607}"/>
              </a:ext>
            </a:extLst>
          </p:cNvPr>
          <p:cNvSpPr txBox="1"/>
          <p:nvPr/>
        </p:nvSpPr>
        <p:spPr>
          <a:xfrm>
            <a:off x="2146860" y="296041"/>
            <a:ext cx="789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DO…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18D43F-57A4-729A-CF8B-AE82EA9A7ADB}"/>
              </a:ext>
            </a:extLst>
          </p:cNvPr>
          <p:cNvSpPr txBox="1"/>
          <p:nvPr/>
        </p:nvSpPr>
        <p:spPr>
          <a:xfrm>
            <a:off x="2695927" y="1258405"/>
            <a:ext cx="779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Calcolare la Media del punteggio ottenuto ad ogni dimensione</a:t>
            </a:r>
          </a:p>
          <a:p>
            <a:endParaRPr lang="it-IT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88B947A7-0098-62C3-1F13-A66977F5A123}"/>
              </a:ext>
            </a:extLst>
          </p:cNvPr>
          <p:cNvGrpSpPr/>
          <p:nvPr/>
        </p:nvGrpSpPr>
        <p:grpSpPr>
          <a:xfrm>
            <a:off x="357151" y="2855268"/>
            <a:ext cx="7627057" cy="3381497"/>
            <a:chOff x="477521" y="2370019"/>
            <a:chExt cx="7627057" cy="3381497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BD6A91ED-DE1B-66AC-33BE-29463D6BA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521" y="2370019"/>
              <a:ext cx="7345680" cy="3381497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435B11AA-CDF2-82F6-4535-7A02F8997334}"/>
                </a:ext>
              </a:extLst>
            </p:cNvPr>
            <p:cNvSpPr txBox="1"/>
            <p:nvPr/>
          </p:nvSpPr>
          <p:spPr>
            <a:xfrm>
              <a:off x="6471919" y="2693184"/>
              <a:ext cx="992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/>
                <a:t>X</a:t>
              </a:r>
              <a:endParaRPr lang="en-US" sz="2800" dirty="0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6357EDD-3F37-A8D6-1E98-2084FA04A056}"/>
                </a:ext>
              </a:extLst>
            </p:cNvPr>
            <p:cNvSpPr txBox="1"/>
            <p:nvPr/>
          </p:nvSpPr>
          <p:spPr>
            <a:xfrm>
              <a:off x="5720080" y="3099625"/>
              <a:ext cx="992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/>
                <a:t>X</a:t>
              </a:r>
              <a:endParaRPr lang="en-US" sz="2800" dirty="0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7DF40621-6C19-2B90-2899-6353169766DA}"/>
                </a:ext>
              </a:extLst>
            </p:cNvPr>
            <p:cNvSpPr txBox="1"/>
            <p:nvPr/>
          </p:nvSpPr>
          <p:spPr>
            <a:xfrm>
              <a:off x="7112001" y="3514229"/>
              <a:ext cx="992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/>
                <a:t>X</a:t>
              </a:r>
              <a:endParaRPr lang="en-US" sz="2800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503426C7-7455-CBBB-E1CD-0C0826A95BC1}"/>
                </a:ext>
              </a:extLst>
            </p:cNvPr>
            <p:cNvSpPr txBox="1"/>
            <p:nvPr/>
          </p:nvSpPr>
          <p:spPr>
            <a:xfrm>
              <a:off x="5720080" y="3900045"/>
              <a:ext cx="992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/>
                <a:t>X</a:t>
              </a:r>
              <a:endParaRPr lang="en-US" sz="2800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36FB5A8-D3BA-EE65-6B67-68C7B6B87EEC}"/>
                </a:ext>
              </a:extLst>
            </p:cNvPr>
            <p:cNvSpPr txBox="1"/>
            <p:nvPr/>
          </p:nvSpPr>
          <p:spPr>
            <a:xfrm>
              <a:off x="5720080" y="4297872"/>
              <a:ext cx="992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/>
                <a:t>X</a:t>
              </a:r>
              <a:endParaRPr lang="en-US" sz="2800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81348B04-5556-9456-8104-452643C5AF88}"/>
                </a:ext>
              </a:extLst>
            </p:cNvPr>
            <p:cNvSpPr txBox="1"/>
            <p:nvPr/>
          </p:nvSpPr>
          <p:spPr>
            <a:xfrm>
              <a:off x="6471918" y="4649063"/>
              <a:ext cx="992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/>
                <a:t>X</a:t>
              </a:r>
              <a:endParaRPr lang="en-US" sz="2800" dirty="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5AD61A6-2138-E549-1EB7-F38B5EF971ED}"/>
                </a:ext>
              </a:extLst>
            </p:cNvPr>
            <p:cNvSpPr txBox="1"/>
            <p:nvPr/>
          </p:nvSpPr>
          <p:spPr>
            <a:xfrm>
              <a:off x="6471918" y="5053631"/>
              <a:ext cx="992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/>
                <a:t>X</a:t>
              </a:r>
              <a:endParaRPr lang="en-US" sz="2800" dirty="0"/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9746E25-047B-26A8-BD89-1EECDCE9981F}"/>
              </a:ext>
            </a:extLst>
          </p:cNvPr>
          <p:cNvSpPr txBox="1"/>
          <p:nvPr/>
        </p:nvSpPr>
        <p:spPr>
          <a:xfrm>
            <a:off x="8216336" y="2964170"/>
            <a:ext cx="303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Media punteggio ottenuto:</a:t>
            </a:r>
          </a:p>
          <a:p>
            <a:pPr algn="ctr"/>
            <a:r>
              <a:rPr lang="it-IT" dirty="0"/>
              <a:t>(2+3+1+3+3+2+2)/7=2,29</a:t>
            </a:r>
          </a:p>
          <a:p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03733C9-D371-8FC6-ADFF-42DEDC04A426}"/>
              </a:ext>
            </a:extLst>
          </p:cNvPr>
          <p:cNvSpPr txBox="1"/>
          <p:nvPr/>
        </p:nvSpPr>
        <p:spPr>
          <a:xfrm>
            <a:off x="7608289" y="4002732"/>
            <a:ext cx="4226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Punteggio dimensione differenziazione delle emozioni = 2,29 </a:t>
            </a:r>
            <a:endParaRPr lang="en-US" b="1" dirty="0"/>
          </a:p>
        </p:txBody>
      </p:sp>
      <p:pic>
        <p:nvPicPr>
          <p:cNvPr id="20" name="Elemento grafico 19" descr="Appunti parzialmente spuntanti contorno">
            <a:extLst>
              <a:ext uri="{FF2B5EF4-FFF2-40B4-BE49-F238E27FC236}">
                <a16:creationId xmlns:a16="http://schemas.microsoft.com/office/drawing/2014/main" id="{A5E0702D-F616-2A38-3B67-568C21D4E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1527" y="880816"/>
            <a:ext cx="914400" cy="91440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4A0AD71-5E5B-3F66-EE76-B89271E5D381}"/>
              </a:ext>
            </a:extLst>
          </p:cNvPr>
          <p:cNvSpPr txBox="1"/>
          <p:nvPr/>
        </p:nvSpPr>
        <p:spPr>
          <a:xfrm>
            <a:off x="895631" y="23381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u="sng" dirty="0"/>
              <a:t>Esempio: Punteggio dimensione differenziazione delle emozioni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79396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578F74-9F05-C77C-F837-F6C60E37F883}"/>
              </a:ext>
            </a:extLst>
          </p:cNvPr>
          <p:cNvSpPr txBox="1"/>
          <p:nvPr/>
        </p:nvSpPr>
        <p:spPr>
          <a:xfrm>
            <a:off x="2146862" y="285016"/>
            <a:ext cx="789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DIFFERENZIAZIONE DELLE EMOZIONI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06515F-AD7C-D219-7DCD-2F8BB4EA8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1" y="1836369"/>
            <a:ext cx="7345680" cy="338149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5E18C6-615E-089A-0EBF-A6F610934162}"/>
              </a:ext>
            </a:extLst>
          </p:cNvPr>
          <p:cNvSpPr txBox="1"/>
          <p:nvPr/>
        </p:nvSpPr>
        <p:spPr>
          <a:xfrm>
            <a:off x="7782561" y="3342451"/>
            <a:ext cx="388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Compila </a:t>
            </a:r>
          </a:p>
          <a:p>
            <a:pPr algn="ctr"/>
            <a:r>
              <a:rPr lang="it-IT" dirty="0"/>
              <a:t>e </a:t>
            </a:r>
          </a:p>
          <a:p>
            <a:pPr algn="ctr"/>
            <a:r>
              <a:rPr lang="it-IT" dirty="0"/>
              <a:t>calcola la </a:t>
            </a:r>
            <a:r>
              <a:rPr lang="it-IT" i="1" dirty="0"/>
              <a:t>Media del punteggio</a:t>
            </a:r>
            <a:r>
              <a:rPr lang="it-IT" dirty="0"/>
              <a:t>= …./7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59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578F74-9F05-C77C-F837-F6C60E37F883}"/>
              </a:ext>
            </a:extLst>
          </p:cNvPr>
          <p:cNvSpPr txBox="1"/>
          <p:nvPr/>
        </p:nvSpPr>
        <p:spPr>
          <a:xfrm>
            <a:off x="2146862" y="285016"/>
            <a:ext cx="789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CONDIVISIONE VERBALE DELLE EMOZIONI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E0626DD-5605-87ED-5F3F-5EFB05F8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2839663"/>
            <a:ext cx="6958431" cy="163073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81D241D-5D3F-B5F6-4B71-84EAFAFD08C2}"/>
              </a:ext>
            </a:extLst>
          </p:cNvPr>
          <p:cNvSpPr txBox="1"/>
          <p:nvPr/>
        </p:nvSpPr>
        <p:spPr>
          <a:xfrm>
            <a:off x="7782561" y="3342451"/>
            <a:ext cx="388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Compila </a:t>
            </a:r>
          </a:p>
          <a:p>
            <a:pPr algn="ctr"/>
            <a:r>
              <a:rPr lang="it-IT" dirty="0"/>
              <a:t>e </a:t>
            </a:r>
          </a:p>
          <a:p>
            <a:pPr algn="ctr"/>
            <a:r>
              <a:rPr lang="it-IT" dirty="0"/>
              <a:t>calcola la </a:t>
            </a:r>
            <a:r>
              <a:rPr lang="it-IT" i="1" dirty="0"/>
              <a:t>Media del punteggio</a:t>
            </a:r>
            <a:r>
              <a:rPr lang="it-IT" dirty="0"/>
              <a:t>= …./3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7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159A0FAA-A83A-18C4-F9EC-F018786A29EA}"/>
              </a:ext>
            </a:extLst>
          </p:cNvPr>
          <p:cNvGrpSpPr/>
          <p:nvPr/>
        </p:nvGrpSpPr>
        <p:grpSpPr>
          <a:xfrm>
            <a:off x="1881935" y="725509"/>
            <a:ext cx="7553960" cy="1936674"/>
            <a:chOff x="2118360" y="286686"/>
            <a:chExt cx="9599338" cy="2817996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751FDF3C-2847-4AD6-65F6-F6D76EF0E8E4}"/>
                </a:ext>
              </a:extLst>
            </p:cNvPr>
            <p:cNvSpPr/>
            <p:nvPr/>
          </p:nvSpPr>
          <p:spPr>
            <a:xfrm>
              <a:off x="2118360" y="889802"/>
              <a:ext cx="3977640" cy="2214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GORDON, 1989</a:t>
              </a:r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CEFF8640-B718-AFA4-9C76-C1B107FA1E8A}"/>
                </a:ext>
              </a:extLst>
            </p:cNvPr>
            <p:cNvSpPr/>
            <p:nvPr/>
          </p:nvSpPr>
          <p:spPr>
            <a:xfrm>
              <a:off x="4747260" y="286686"/>
              <a:ext cx="3977640" cy="2214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SAARNI, 1990</a:t>
              </a:r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C146187C-F94A-C4EB-9C05-237471AF8531}"/>
                </a:ext>
              </a:extLst>
            </p:cNvPr>
            <p:cNvSpPr/>
            <p:nvPr/>
          </p:nvSpPr>
          <p:spPr>
            <a:xfrm>
              <a:off x="7740058" y="797527"/>
              <a:ext cx="3977640" cy="221488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DENHAM, 1998</a:t>
              </a: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6BA3F1A6-E624-78B5-4C9E-EE9158836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46" y="2286284"/>
            <a:ext cx="4635738" cy="227341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75A0F3A-377F-9EA7-8D84-9BAFA7FB2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512" y="4532287"/>
            <a:ext cx="4705592" cy="229246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275852C-D7BF-5652-EC16-86D1DB5C1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4155"/>
            <a:ext cx="10515600" cy="1325563"/>
          </a:xfrm>
        </p:spPr>
        <p:txBody>
          <a:bodyPr>
            <a:normAutofit/>
          </a:bodyPr>
          <a:lstStyle/>
          <a:p>
            <a:r>
              <a:rPr lang="it-IT" sz="3800" dirty="0"/>
              <a:t>I DIVERSI MODELLI DELLA COMPETENZA EMOTIVA</a:t>
            </a:r>
          </a:p>
        </p:txBody>
      </p:sp>
    </p:spTree>
    <p:extLst>
      <p:ext uri="{BB962C8B-B14F-4D97-AF65-F5344CB8AC3E}">
        <p14:creationId xmlns:p14="http://schemas.microsoft.com/office/powerpoint/2010/main" val="1495104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578F74-9F05-C77C-F837-F6C60E37F883}"/>
              </a:ext>
            </a:extLst>
          </p:cNvPr>
          <p:cNvSpPr txBox="1"/>
          <p:nvPr/>
        </p:nvSpPr>
        <p:spPr>
          <a:xfrm>
            <a:off x="1921791" y="315496"/>
            <a:ext cx="8348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CONSAPEVOLEZZA CORPOREA DELLE EMOZIONI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7EF3138-5A6E-ED9F-1FEF-28ADC370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7" y="1962108"/>
            <a:ext cx="7727934" cy="258957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39CFCA-8A27-9D0C-ABB1-D71B6E5ED148}"/>
              </a:ext>
            </a:extLst>
          </p:cNvPr>
          <p:cNvSpPr txBox="1"/>
          <p:nvPr/>
        </p:nvSpPr>
        <p:spPr>
          <a:xfrm>
            <a:off x="7782561" y="3342451"/>
            <a:ext cx="388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Compila </a:t>
            </a:r>
          </a:p>
          <a:p>
            <a:pPr algn="ctr"/>
            <a:r>
              <a:rPr lang="it-IT" dirty="0"/>
              <a:t>e </a:t>
            </a:r>
          </a:p>
          <a:p>
            <a:pPr algn="ctr"/>
            <a:r>
              <a:rPr lang="it-IT" dirty="0"/>
              <a:t>calcola la </a:t>
            </a:r>
            <a:r>
              <a:rPr lang="it-IT" i="1" dirty="0"/>
              <a:t>Media del punteggio</a:t>
            </a:r>
            <a:r>
              <a:rPr lang="it-IT" dirty="0"/>
              <a:t>= …/5.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0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578F74-9F05-C77C-F837-F6C60E37F883}"/>
              </a:ext>
            </a:extLst>
          </p:cNvPr>
          <p:cNvSpPr txBox="1"/>
          <p:nvPr/>
        </p:nvSpPr>
        <p:spPr>
          <a:xfrm>
            <a:off x="2146861" y="285016"/>
            <a:ext cx="789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ANALISI DELLE PROPRIE EMOZIONI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DBAA2F6-7ECD-84BB-F3C1-ACBBBA475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3" y="2067046"/>
            <a:ext cx="7898276" cy="272390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79C7706-066B-2B28-FA61-223902B04083}"/>
              </a:ext>
            </a:extLst>
          </p:cNvPr>
          <p:cNvSpPr txBox="1"/>
          <p:nvPr/>
        </p:nvSpPr>
        <p:spPr>
          <a:xfrm>
            <a:off x="7782561" y="3342451"/>
            <a:ext cx="3881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Compila </a:t>
            </a:r>
          </a:p>
          <a:p>
            <a:pPr algn="ctr"/>
            <a:r>
              <a:rPr lang="it-IT" dirty="0"/>
              <a:t>e </a:t>
            </a:r>
          </a:p>
          <a:p>
            <a:pPr algn="ctr"/>
            <a:r>
              <a:rPr lang="it-IT" dirty="0"/>
              <a:t>calcola la </a:t>
            </a:r>
            <a:r>
              <a:rPr lang="it-IT" i="1" dirty="0"/>
              <a:t>Media del punteggio</a:t>
            </a:r>
            <a:r>
              <a:rPr lang="it-IT" dirty="0"/>
              <a:t>= …/5.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46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97C9BE08-2667-7034-A93B-FEBDDC0D1C56}"/>
              </a:ext>
            </a:extLst>
          </p:cNvPr>
          <p:cNvGraphicFramePr/>
          <p:nvPr/>
        </p:nvGraphicFramePr>
        <p:xfrm>
          <a:off x="1503680" y="10526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578F74-9F05-C77C-F837-F6C60E37F883}"/>
              </a:ext>
            </a:extLst>
          </p:cNvPr>
          <p:cNvSpPr txBox="1"/>
          <p:nvPr/>
        </p:nvSpPr>
        <p:spPr>
          <a:xfrm>
            <a:off x="2146861" y="285016"/>
            <a:ext cx="7898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latin typeface="Calibri" panose="020F0502020204030204"/>
              </a:rPr>
              <a:t>INTERPRETARE IL PUNTEGGIO…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79C7706-066B-2B28-FA61-223902B04083}"/>
              </a:ext>
            </a:extLst>
          </p:cNvPr>
          <p:cNvSpPr txBox="1"/>
          <p:nvPr/>
        </p:nvSpPr>
        <p:spPr>
          <a:xfrm>
            <a:off x="4531360" y="1315423"/>
            <a:ext cx="8087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PUNTEGGIO ALTO</a:t>
            </a:r>
            <a:endParaRPr lang="en-US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C6A003-4881-AC4F-D361-F84763276218}"/>
              </a:ext>
            </a:extLst>
          </p:cNvPr>
          <p:cNvSpPr txBox="1"/>
          <p:nvPr/>
        </p:nvSpPr>
        <p:spPr>
          <a:xfrm>
            <a:off x="3047998" y="42891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32101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mmagine che contiene modello, carta da regalo, tessuto&#10;&#10;Descrizione generata automaticamente">
            <a:extLst>
              <a:ext uri="{FF2B5EF4-FFF2-40B4-BE49-F238E27FC236}">
                <a16:creationId xmlns:a16="http://schemas.microsoft.com/office/drawing/2014/main" id="{D3DC4E0B-A47C-F69B-A755-9F7205F0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477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F4EB03-8FC8-8C50-F3CA-CEB71AC9C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6364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RICONOSCIMENTO/COMPRENSIONE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AE0135-797C-8DF7-36FE-235CFFA51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" y="4785631"/>
            <a:ext cx="6096000" cy="135939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Per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comprendere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le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emozioni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e le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motivazioni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degli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altri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bambini e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gli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adolescenti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hanno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bisogno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di dare un senso al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comportamento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espressivo e alle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tendenze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all'azione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degli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altri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, di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comprendere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che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gli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altri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hanno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menti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intenzioni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credenze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e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stati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interiori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che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possono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essere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diversi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dai</a:t>
            </a:r>
            <a:r>
              <a:rPr lang="en-US" sz="20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chemeClr val="tx1"/>
                </a:solidFill>
                <a:effectLst/>
              </a:rPr>
              <a:t>loro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6BF4DC-24B9-6CAF-6C0F-81DD216236F8}"/>
              </a:ext>
            </a:extLst>
          </p:cNvPr>
          <p:cNvSpPr txBox="1"/>
          <p:nvPr/>
        </p:nvSpPr>
        <p:spPr>
          <a:xfrm>
            <a:off x="2469849" y="1122363"/>
            <a:ext cx="6096000" cy="1631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b="1" i="1" u="none" strike="noStrike" baseline="0" dirty="0">
                <a:latin typeface="TimesNewRoman"/>
              </a:rPr>
              <a:t>Capacità di distinguere e comprendere le emozioni degli altri in base ad indicazioni situazionali e stimoli espressivi che hanno un qualche grado di consenso culturale rispetto al loro</a:t>
            </a:r>
          </a:p>
          <a:p>
            <a:pPr algn="ctr"/>
            <a:r>
              <a:rPr lang="it-IT" sz="2000" b="1" i="1" u="none" strike="noStrike" baseline="0" dirty="0">
                <a:latin typeface="TimesNewRoman"/>
              </a:rPr>
              <a:t>significato emotivo (</a:t>
            </a:r>
            <a:r>
              <a:rPr lang="it-IT" sz="2000" b="1" i="1" u="none" strike="noStrike" baseline="0" dirty="0" err="1">
                <a:latin typeface="TimesNewRoman"/>
              </a:rPr>
              <a:t>Saarni</a:t>
            </a:r>
            <a:r>
              <a:rPr lang="it-IT" sz="2000" b="1" i="1" u="none" strike="noStrike" baseline="0" dirty="0">
                <a:latin typeface="TimesNewRoman"/>
              </a:rPr>
              <a:t>, 1990).</a:t>
            </a:r>
            <a:endParaRPr lang="it-IT" sz="2000" b="1" i="1" dirty="0"/>
          </a:p>
        </p:txBody>
      </p:sp>
    </p:spTree>
    <p:extLst>
      <p:ext uri="{BB962C8B-B14F-4D97-AF65-F5344CB8AC3E}">
        <p14:creationId xmlns:p14="http://schemas.microsoft.com/office/powerpoint/2010/main" val="2508678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7D703D-B057-5B04-808A-B80B81235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300" y="1992312"/>
            <a:ext cx="7772400" cy="3887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COMPRENSIONE SU LIVELLO ESTERNO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Ginevra vede la sua amica Marta al parco mentre pedala sulla sua bicicletta nuova mostrando un bel sorriso. Ginevra dice alla sua mamma: “Guarda, Marta è contenta perché ha una bella bici nuova!”. Poi Ginevra si ricorda che la sua bici è a casa con una gomma a terra e si sente un po’ triste</a:t>
            </a:r>
          </a:p>
        </p:txBody>
      </p:sp>
    </p:spTree>
    <p:extLst>
      <p:ext uri="{BB962C8B-B14F-4D97-AF65-F5344CB8AC3E}">
        <p14:creationId xmlns:p14="http://schemas.microsoft.com/office/powerpoint/2010/main" val="2912853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A27E97CF-E160-3052-8F51-C1162AB3007F}"/>
              </a:ext>
            </a:extLst>
          </p:cNvPr>
          <p:cNvSpPr txBox="1">
            <a:spLocks/>
          </p:cNvSpPr>
          <p:nvPr/>
        </p:nvSpPr>
        <p:spPr>
          <a:xfrm>
            <a:off x="5461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RICONOSCIMENTO/COMPRENSIONE</a:t>
            </a:r>
            <a:endParaRPr lang="it-IT" dirty="0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539EEDB7-BA5D-C175-0DE4-9C0B8840B8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129045"/>
              </p:ext>
            </p:extLst>
          </p:nvPr>
        </p:nvGraphicFramePr>
        <p:xfrm>
          <a:off x="838200" y="1231900"/>
          <a:ext cx="11353800" cy="562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30FAFC-0211-DA2A-1EC4-608BB348BD53}"/>
              </a:ext>
            </a:extLst>
          </p:cNvPr>
          <p:cNvSpPr txBox="1"/>
          <p:nvPr/>
        </p:nvSpPr>
        <p:spPr>
          <a:xfrm>
            <a:off x="9185275" y="357981"/>
            <a:ext cx="2968625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latin typeface="TimesNewRoman"/>
              </a:rPr>
              <a:t>A partire dai 7-8 anni di età, i bambini iniziano a mostrare questi aspetti della propria competenza emotiva nelle relazioni sociali e familiari.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5627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iconosc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568" y="548680"/>
            <a:ext cx="2880320" cy="2265548"/>
          </a:xfrm>
          <a:prstGeom prst="rect">
            <a:avLst/>
          </a:prstGeom>
        </p:spPr>
      </p:pic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DB29AB84-0760-424B-9DD9-83A38DAC9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984484"/>
              </p:ext>
            </p:extLst>
          </p:nvPr>
        </p:nvGraphicFramePr>
        <p:xfrm>
          <a:off x="5253708" y="679895"/>
          <a:ext cx="6938292" cy="5013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1E81D326-8C59-4AED-AE98-5DA532CB5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73296"/>
              </p:ext>
            </p:extLst>
          </p:nvPr>
        </p:nvGraphicFramePr>
        <p:xfrm>
          <a:off x="358350" y="3548654"/>
          <a:ext cx="5737650" cy="319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Immagine 1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B4B97DD4-BC22-6F62-0CDE-3943BC51A8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pic>
        <p:nvPicPr>
          <p:cNvPr id="4" name="Immagine 3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8D8A0B27-7375-EA66-3CB6-B77607A0EF0C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bi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1828800" cy="1790700"/>
          </a:xfrm>
          <a:prstGeom prst="rect">
            <a:avLst/>
          </a:prstGeom>
          <a:noFill/>
        </p:spPr>
      </p:pic>
      <p:pic>
        <p:nvPicPr>
          <p:cNvPr id="5" name="Picture 16" descr="big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04864"/>
            <a:ext cx="1619250" cy="1943100"/>
          </a:xfrm>
          <a:prstGeom prst="rect">
            <a:avLst/>
          </a:prstGeom>
          <a:noFill/>
        </p:spPr>
      </p:pic>
      <p:pic>
        <p:nvPicPr>
          <p:cNvPr id="6" name="Picture 11" descr="b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9522" y="4714876"/>
            <a:ext cx="1400175" cy="2143125"/>
          </a:xfrm>
          <a:prstGeom prst="rect">
            <a:avLst/>
          </a:prstGeom>
          <a:noFill/>
        </p:spPr>
      </p:pic>
      <p:pic>
        <p:nvPicPr>
          <p:cNvPr id="7" name="Picture 9" descr="disgust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999" y="4581128"/>
            <a:ext cx="2095500" cy="2286000"/>
          </a:xfrm>
          <a:prstGeom prst="rect">
            <a:avLst/>
          </a:prstGeom>
          <a:noFill/>
        </p:spPr>
      </p:pic>
      <p:pic>
        <p:nvPicPr>
          <p:cNvPr id="8" name="Picture 14" descr="big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6352" y="2185020"/>
            <a:ext cx="1447800" cy="2057400"/>
          </a:xfrm>
          <a:prstGeom prst="rect">
            <a:avLst/>
          </a:prstGeom>
          <a:noFill/>
        </p:spPr>
      </p:pic>
      <p:pic>
        <p:nvPicPr>
          <p:cNvPr id="9" name="Picture 13" descr="big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48329" y="2420888"/>
            <a:ext cx="1590675" cy="2057400"/>
          </a:xfrm>
          <a:prstGeom prst="rect">
            <a:avLst/>
          </a:prstGeom>
          <a:noFill/>
        </p:spPr>
      </p:pic>
      <p:pic>
        <p:nvPicPr>
          <p:cNvPr id="10" name="Picture 10" descr="big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9737" y="2492897"/>
            <a:ext cx="1743075" cy="2105025"/>
          </a:xfrm>
          <a:prstGeom prst="rect">
            <a:avLst/>
          </a:prstGeom>
          <a:noFill/>
        </p:spPr>
      </p:pic>
      <p:pic>
        <p:nvPicPr>
          <p:cNvPr id="11" name="Picture 21" descr="big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3680" y="53355"/>
            <a:ext cx="1752600" cy="2057400"/>
          </a:xfrm>
          <a:prstGeom prst="rect">
            <a:avLst/>
          </a:prstGeom>
          <a:noFill/>
        </p:spPr>
      </p:pic>
      <p:pic>
        <p:nvPicPr>
          <p:cNvPr id="12" name="Picture 18" descr="big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76320" y="116632"/>
            <a:ext cx="1485900" cy="1943100"/>
          </a:xfrm>
          <a:prstGeom prst="rect">
            <a:avLst/>
          </a:prstGeom>
          <a:noFill/>
        </p:spPr>
      </p:pic>
      <p:pic>
        <p:nvPicPr>
          <p:cNvPr id="13" name="Picture 20" descr="bi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7769" y="44624"/>
            <a:ext cx="1971675" cy="2057400"/>
          </a:xfrm>
          <a:prstGeom prst="rect">
            <a:avLst/>
          </a:prstGeom>
          <a:noFill/>
        </p:spPr>
      </p:pic>
      <p:pic>
        <p:nvPicPr>
          <p:cNvPr id="14" name="Picture 12" descr="big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19068" y="4632151"/>
            <a:ext cx="1476375" cy="2057400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215680" y="5877272"/>
            <a:ext cx="5715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 dirty="0" err="1">
                <a:solidFill>
                  <a:srgbClr val="000000"/>
                </a:solidFill>
                <a:latin typeface="Times New Roman"/>
                <a:cs typeface="Times New Roman"/>
              </a:rPr>
              <a:t>Fig.n</a:t>
            </a:r>
            <a:r>
              <a:rPr lang="it-IT" sz="1000" dirty="0">
                <a:solidFill>
                  <a:srgbClr val="000000"/>
                </a:solidFill>
                <a:latin typeface="Times New Roman"/>
                <a:cs typeface="Times New Roman"/>
              </a:rPr>
              <a:t>.9</a:t>
            </a: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223792" y="6584776"/>
            <a:ext cx="6858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>
                <a:solidFill>
                  <a:srgbClr val="000000"/>
                </a:solidFill>
                <a:latin typeface="Times New Roman"/>
                <a:cs typeface="Times New Roman"/>
              </a:rPr>
              <a:t>Fig.n.10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312024" y="6524228"/>
            <a:ext cx="6858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>
                <a:solidFill>
                  <a:srgbClr val="000000"/>
                </a:solidFill>
                <a:latin typeface="Times New Roman"/>
                <a:cs typeface="Times New Roman"/>
              </a:rPr>
              <a:t>Fig.n.11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340202" y="4280520"/>
            <a:ext cx="5715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>
                <a:solidFill>
                  <a:srgbClr val="000000"/>
                </a:solidFill>
                <a:latin typeface="Times New Roman"/>
                <a:cs typeface="Times New Roman"/>
              </a:rPr>
              <a:t>Fig.n.7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575720" y="4293097"/>
            <a:ext cx="571500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 dirty="0" err="1">
                <a:solidFill>
                  <a:srgbClr val="000000"/>
                </a:solidFill>
                <a:latin typeface="Times New Roman"/>
                <a:cs typeface="Times New Roman"/>
              </a:rPr>
              <a:t>Fig.n</a:t>
            </a:r>
            <a:r>
              <a:rPr lang="it-IT" sz="1000" dirty="0">
                <a:solidFill>
                  <a:srgbClr val="000000"/>
                </a:solidFill>
                <a:latin typeface="Times New Roman"/>
                <a:cs typeface="Times New Roman"/>
              </a:rPr>
              <a:t>.6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832304" y="4077072"/>
            <a:ext cx="5715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>
                <a:solidFill>
                  <a:srgbClr val="000000"/>
                </a:solidFill>
                <a:latin typeface="Times New Roman"/>
                <a:cs typeface="Times New Roman"/>
              </a:rPr>
              <a:t>Fig.n.8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9357320" y="2078783"/>
            <a:ext cx="5715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 dirty="0" err="1">
                <a:solidFill>
                  <a:srgbClr val="000000"/>
                </a:solidFill>
                <a:latin typeface="Times New Roman"/>
                <a:cs typeface="Times New Roman"/>
              </a:rPr>
              <a:t>Fig.n</a:t>
            </a:r>
            <a:r>
              <a:rPr lang="it-IT" sz="1000" dirty="0">
                <a:solidFill>
                  <a:srgbClr val="000000"/>
                </a:solidFill>
                <a:latin typeface="Times New Roman"/>
                <a:cs typeface="Times New Roman"/>
              </a:rPr>
              <a:t>.4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455444" y="2168699"/>
            <a:ext cx="581025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>
                <a:solidFill>
                  <a:srgbClr val="000000"/>
                </a:solidFill>
                <a:latin typeface="Times New Roman"/>
                <a:cs typeface="Times New Roman"/>
              </a:rPr>
              <a:t>Fig.n.2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057400" y="4167014"/>
            <a:ext cx="5715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>
                <a:solidFill>
                  <a:srgbClr val="000000"/>
                </a:solidFill>
                <a:latin typeface="Times New Roman"/>
                <a:cs typeface="Times New Roman"/>
              </a:rPr>
              <a:t>Fig.n.5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635205" y="2120280"/>
            <a:ext cx="5715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>
                <a:solidFill>
                  <a:srgbClr val="000000"/>
                </a:solidFill>
                <a:latin typeface="Times New Roman"/>
                <a:cs typeface="Times New Roman"/>
              </a:rPr>
              <a:t>Fig.n.3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524000" y="2085975"/>
            <a:ext cx="5715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>
                <a:solidFill>
                  <a:srgbClr val="000000"/>
                </a:solidFill>
                <a:latin typeface="Times New Roman"/>
                <a:cs typeface="Times New Roman"/>
              </a:rPr>
              <a:t>Fig.n.1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bi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1828800" cy="1790700"/>
          </a:xfrm>
          <a:prstGeom prst="rect">
            <a:avLst/>
          </a:prstGeom>
          <a:noFill/>
        </p:spPr>
      </p:pic>
      <p:pic>
        <p:nvPicPr>
          <p:cNvPr id="5" name="Picture 16" descr="big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04864"/>
            <a:ext cx="1619250" cy="1943100"/>
          </a:xfrm>
          <a:prstGeom prst="rect">
            <a:avLst/>
          </a:prstGeom>
          <a:noFill/>
        </p:spPr>
      </p:pic>
      <p:pic>
        <p:nvPicPr>
          <p:cNvPr id="6" name="Picture 11" descr="b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9522" y="4714876"/>
            <a:ext cx="1400175" cy="2143125"/>
          </a:xfrm>
          <a:prstGeom prst="rect">
            <a:avLst/>
          </a:prstGeom>
          <a:noFill/>
        </p:spPr>
      </p:pic>
      <p:pic>
        <p:nvPicPr>
          <p:cNvPr id="7" name="Picture 9" descr="disgust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999" y="4581128"/>
            <a:ext cx="2095500" cy="2286000"/>
          </a:xfrm>
          <a:prstGeom prst="rect">
            <a:avLst/>
          </a:prstGeom>
          <a:noFill/>
        </p:spPr>
      </p:pic>
      <p:pic>
        <p:nvPicPr>
          <p:cNvPr id="8" name="Picture 14" descr="big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6352" y="2185020"/>
            <a:ext cx="1447800" cy="2057400"/>
          </a:xfrm>
          <a:prstGeom prst="rect">
            <a:avLst/>
          </a:prstGeom>
          <a:noFill/>
        </p:spPr>
      </p:pic>
      <p:pic>
        <p:nvPicPr>
          <p:cNvPr id="9" name="Picture 13" descr="big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48329" y="2420888"/>
            <a:ext cx="1590675" cy="2057400"/>
          </a:xfrm>
          <a:prstGeom prst="rect">
            <a:avLst/>
          </a:prstGeom>
          <a:noFill/>
        </p:spPr>
      </p:pic>
      <p:pic>
        <p:nvPicPr>
          <p:cNvPr id="10" name="Picture 10" descr="big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9737" y="2492897"/>
            <a:ext cx="1743075" cy="2105025"/>
          </a:xfrm>
          <a:prstGeom prst="rect">
            <a:avLst/>
          </a:prstGeom>
          <a:noFill/>
        </p:spPr>
      </p:pic>
      <p:pic>
        <p:nvPicPr>
          <p:cNvPr id="11" name="Picture 21" descr="big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3680" y="53355"/>
            <a:ext cx="1752600" cy="2057400"/>
          </a:xfrm>
          <a:prstGeom prst="rect">
            <a:avLst/>
          </a:prstGeom>
          <a:noFill/>
        </p:spPr>
      </p:pic>
      <p:pic>
        <p:nvPicPr>
          <p:cNvPr id="12" name="Picture 18" descr="big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76320" y="116632"/>
            <a:ext cx="1485900" cy="1943100"/>
          </a:xfrm>
          <a:prstGeom prst="rect">
            <a:avLst/>
          </a:prstGeom>
          <a:noFill/>
        </p:spPr>
      </p:pic>
      <p:pic>
        <p:nvPicPr>
          <p:cNvPr id="13" name="Picture 20" descr="bi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7769" y="44624"/>
            <a:ext cx="1971675" cy="2057400"/>
          </a:xfrm>
          <a:prstGeom prst="rect">
            <a:avLst/>
          </a:prstGeom>
          <a:noFill/>
        </p:spPr>
      </p:pic>
      <p:pic>
        <p:nvPicPr>
          <p:cNvPr id="14" name="Picture 12" descr="big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19068" y="4632151"/>
            <a:ext cx="1476375" cy="2057400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215680" y="5877272"/>
            <a:ext cx="5715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 dirty="0" err="1">
                <a:solidFill>
                  <a:srgbClr val="000000"/>
                </a:solidFill>
                <a:latin typeface="Times New Roman"/>
                <a:cs typeface="Times New Roman"/>
              </a:rPr>
              <a:t>Fig.n</a:t>
            </a:r>
            <a:r>
              <a:rPr lang="it-IT" sz="1000" dirty="0">
                <a:solidFill>
                  <a:srgbClr val="000000"/>
                </a:solidFill>
                <a:latin typeface="Times New Roman"/>
                <a:cs typeface="Times New Roman"/>
              </a:rPr>
              <a:t>.9</a:t>
            </a: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4223792" y="6584776"/>
            <a:ext cx="6858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>
                <a:solidFill>
                  <a:srgbClr val="000000"/>
                </a:solidFill>
                <a:latin typeface="Times New Roman"/>
                <a:cs typeface="Times New Roman"/>
              </a:rPr>
              <a:t>Fig.n.10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312024" y="6524228"/>
            <a:ext cx="6858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>
                <a:solidFill>
                  <a:srgbClr val="000000"/>
                </a:solidFill>
                <a:latin typeface="Times New Roman"/>
                <a:cs typeface="Times New Roman"/>
              </a:rPr>
              <a:t>Fig.n.11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340202" y="4280520"/>
            <a:ext cx="5715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>
                <a:solidFill>
                  <a:srgbClr val="000000"/>
                </a:solidFill>
                <a:latin typeface="Times New Roman"/>
                <a:cs typeface="Times New Roman"/>
              </a:rPr>
              <a:t>Fig.n.7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575720" y="4293097"/>
            <a:ext cx="571500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 dirty="0" err="1">
                <a:solidFill>
                  <a:srgbClr val="000000"/>
                </a:solidFill>
                <a:latin typeface="Times New Roman"/>
                <a:cs typeface="Times New Roman"/>
              </a:rPr>
              <a:t>Fig.n</a:t>
            </a:r>
            <a:r>
              <a:rPr lang="it-IT" sz="1000" dirty="0">
                <a:solidFill>
                  <a:srgbClr val="000000"/>
                </a:solidFill>
                <a:latin typeface="Times New Roman"/>
                <a:cs typeface="Times New Roman"/>
              </a:rPr>
              <a:t>.6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832304" y="4077072"/>
            <a:ext cx="5715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>
                <a:solidFill>
                  <a:srgbClr val="000000"/>
                </a:solidFill>
                <a:latin typeface="Times New Roman"/>
                <a:cs typeface="Times New Roman"/>
              </a:rPr>
              <a:t>Fig.n.8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9357320" y="2078783"/>
            <a:ext cx="5715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 dirty="0" err="1">
                <a:solidFill>
                  <a:srgbClr val="000000"/>
                </a:solidFill>
                <a:latin typeface="Times New Roman"/>
                <a:cs typeface="Times New Roman"/>
              </a:rPr>
              <a:t>Fig.n</a:t>
            </a:r>
            <a:r>
              <a:rPr lang="it-IT" sz="1000" dirty="0">
                <a:solidFill>
                  <a:srgbClr val="000000"/>
                </a:solidFill>
                <a:latin typeface="Times New Roman"/>
                <a:cs typeface="Times New Roman"/>
              </a:rPr>
              <a:t>.4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455444" y="2168699"/>
            <a:ext cx="581025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>
                <a:solidFill>
                  <a:srgbClr val="000000"/>
                </a:solidFill>
                <a:latin typeface="Times New Roman"/>
                <a:cs typeface="Times New Roman"/>
              </a:rPr>
              <a:t>Fig.n.2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057400" y="4167014"/>
            <a:ext cx="5715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>
                <a:solidFill>
                  <a:srgbClr val="000000"/>
                </a:solidFill>
                <a:latin typeface="Times New Roman"/>
                <a:cs typeface="Times New Roman"/>
              </a:rPr>
              <a:t>Fig.n.5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635205" y="2120280"/>
            <a:ext cx="5715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>
                <a:solidFill>
                  <a:srgbClr val="000000"/>
                </a:solidFill>
                <a:latin typeface="Times New Roman"/>
                <a:cs typeface="Times New Roman"/>
              </a:rPr>
              <a:t>Fig.n.3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524000" y="2085975"/>
            <a:ext cx="5715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1000">
                <a:solidFill>
                  <a:srgbClr val="000000"/>
                </a:solidFill>
                <a:latin typeface="Times New Roman"/>
                <a:cs typeface="Times New Roman"/>
              </a:rPr>
              <a:t>Fig.n.1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8688288" y="4869160"/>
            <a:ext cx="1979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Le figure rappresentano rispettivamente: </a:t>
            </a:r>
          </a:p>
          <a:p>
            <a:r>
              <a:rPr lang="it-IT" sz="1200" dirty="0"/>
              <a:t>n.1 e 8=rabbia; </a:t>
            </a:r>
          </a:p>
          <a:p>
            <a:r>
              <a:rPr lang="it-IT" sz="1200" dirty="0"/>
              <a:t>n. 2 e 7 </a:t>
            </a:r>
            <a:r>
              <a:rPr lang="it-IT" sz="1200" dirty="0" err="1"/>
              <a:t>=felicità</a:t>
            </a:r>
            <a:r>
              <a:rPr lang="it-IT" sz="1200" dirty="0"/>
              <a:t>;</a:t>
            </a:r>
          </a:p>
          <a:p>
            <a:r>
              <a:rPr lang="it-IT" sz="1200" dirty="0"/>
              <a:t>n.3 e 9=tristezza; </a:t>
            </a:r>
          </a:p>
          <a:p>
            <a:r>
              <a:rPr lang="it-IT" sz="1200" dirty="0"/>
              <a:t>n.4 e 10 </a:t>
            </a:r>
            <a:r>
              <a:rPr lang="it-IT" sz="1200" dirty="0" err="1"/>
              <a:t>=paura</a:t>
            </a:r>
            <a:r>
              <a:rPr lang="it-IT" sz="1200" dirty="0"/>
              <a:t>; </a:t>
            </a:r>
          </a:p>
          <a:p>
            <a:r>
              <a:rPr lang="it-IT" sz="1200" dirty="0"/>
              <a:t>n.5 e 6= sorpresa;  n.11=disgusto</a:t>
            </a:r>
          </a:p>
          <a:p>
            <a:r>
              <a:rPr lang="it-IT" sz="1200" dirty="0"/>
              <a:t> </a:t>
            </a:r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875982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CF8BF8-1714-494F-B2A6-D7A356A0E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78043" y="590062"/>
            <a:ext cx="5309140" cy="2838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mappa delle emozioni!</a:t>
            </a:r>
          </a:p>
        </p:txBody>
      </p:sp>
      <p:pic>
        <p:nvPicPr>
          <p:cNvPr id="6" name="Immagine 5" descr="Immagine che contiene persona, interni, parete, sedendo&#10;&#10;Descrizione generata automaticament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>
          <a:xfrm>
            <a:off x="7359558" y="1558250"/>
            <a:ext cx="2040674" cy="20406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Immagine 4" descr="Immagine che contiene LEGO, giocattolo, interni&#10;&#10;Descrizione generata automaticament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9" b="3"/>
          <a:stretch/>
        </p:blipFill>
        <p:spPr>
          <a:xfrm>
            <a:off x="9710046" y="11147"/>
            <a:ext cx="2481955" cy="2925044"/>
          </a:xfrm>
          <a:custGeom>
            <a:avLst/>
            <a:gdLst/>
            <a:ahLst/>
            <a:cxnLst/>
            <a:rect l="l" t="t" r="r" b="b"/>
            <a:pathLst>
              <a:path w="2481955" h="2925044">
                <a:moveTo>
                  <a:pt x="1437601" y="0"/>
                </a:moveTo>
                <a:lnTo>
                  <a:pt x="1488735" y="0"/>
                </a:lnTo>
                <a:lnTo>
                  <a:pt x="1612768" y="6263"/>
                </a:lnTo>
                <a:cubicBezTo>
                  <a:pt x="1907892" y="36235"/>
                  <a:pt x="2177088" y="153914"/>
                  <a:pt x="2393878" y="332825"/>
                </a:cubicBezTo>
                <a:lnTo>
                  <a:pt x="2481955" y="416796"/>
                </a:lnTo>
                <a:lnTo>
                  <a:pt x="2481955" y="2508698"/>
                </a:lnTo>
                <a:lnTo>
                  <a:pt x="2338604" y="2634365"/>
                </a:lnTo>
                <a:cubicBezTo>
                  <a:pt x="2094485" y="2816930"/>
                  <a:pt x="1791452" y="2925044"/>
                  <a:pt x="1463168" y="2925044"/>
                </a:cubicBezTo>
                <a:cubicBezTo>
                  <a:pt x="655082" y="2925044"/>
                  <a:pt x="0" y="2269962"/>
                  <a:pt x="0" y="1461877"/>
                </a:cubicBezTo>
                <a:cubicBezTo>
                  <a:pt x="0" y="704296"/>
                  <a:pt x="575756" y="81192"/>
                  <a:pt x="1313568" y="6263"/>
                </a:cubicBezTo>
                <a:close/>
              </a:path>
            </a:pathLst>
          </a:custGeom>
        </p:spPr>
      </p:pic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8751" y="292504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2293" y="3453817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1705" y="4475973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Immagine 6" descr="Immagine che contiene testo, lavagnabianca&#10;&#10;Descrizione generata automaticament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6734"/>
          <a:stretch/>
        </p:blipFill>
        <p:spPr>
          <a:xfrm>
            <a:off x="5497057" y="4848451"/>
            <a:ext cx="2742719" cy="2009553"/>
          </a:xfrm>
          <a:custGeom>
            <a:avLst/>
            <a:gdLst/>
            <a:ahLst/>
            <a:cxnLst/>
            <a:rect l="l" t="t" r="r" b="b"/>
            <a:pathLst>
              <a:path w="2742719" h="2009553">
                <a:moveTo>
                  <a:pt x="1371360" y="0"/>
                </a:moveTo>
                <a:cubicBezTo>
                  <a:pt x="2128741" y="0"/>
                  <a:pt x="2742719" y="613978"/>
                  <a:pt x="2742719" y="1371360"/>
                </a:cubicBezTo>
                <a:cubicBezTo>
                  <a:pt x="2742719" y="1560705"/>
                  <a:pt x="2704346" y="1741088"/>
                  <a:pt x="2634951" y="1905155"/>
                </a:cubicBezTo>
                <a:lnTo>
                  <a:pt x="2578286" y="2009553"/>
                </a:lnTo>
                <a:lnTo>
                  <a:pt x="164434" y="2009553"/>
                </a:lnTo>
                <a:lnTo>
                  <a:pt x="107768" y="1905155"/>
                </a:lnTo>
                <a:cubicBezTo>
                  <a:pt x="38374" y="1741088"/>
                  <a:pt x="0" y="1560705"/>
                  <a:pt x="0" y="1371360"/>
                </a:cubicBezTo>
                <a:cubicBezTo>
                  <a:pt x="0" y="613978"/>
                  <a:pt x="613978" y="0"/>
                  <a:pt x="1371360" y="0"/>
                </a:cubicBezTo>
                <a:close/>
              </a:path>
            </a:pathLst>
          </a:cu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Immagine che contiene testo&#10;&#10;Descrizione generata automaticament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 r="1" b="1"/>
          <a:stretch/>
        </p:blipFill>
        <p:spPr>
          <a:xfrm>
            <a:off x="8465226" y="3267983"/>
            <a:ext cx="3726773" cy="359001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201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16C6AE-9ACA-5F6E-D135-A1D73905B331}"/>
              </a:ext>
            </a:extLst>
          </p:cNvPr>
          <p:cNvSpPr txBox="1"/>
          <p:nvPr/>
        </p:nvSpPr>
        <p:spPr>
          <a:xfrm>
            <a:off x="729525" y="2183811"/>
            <a:ext cx="107329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it-IT" dirty="0"/>
              <a:t>Le emozioni </a:t>
            </a:r>
            <a:r>
              <a:rPr lang="it-IT" b="1" dirty="0"/>
              <a:t>sociali</a:t>
            </a:r>
            <a:r>
              <a:rPr lang="it-IT" dirty="0"/>
              <a:t>, a differenza di quelle primarie, richiedono: </a:t>
            </a:r>
            <a:r>
              <a:rPr lang="it-IT" i="1" dirty="0"/>
              <a:t>consapevolezza di sé </a:t>
            </a:r>
            <a:r>
              <a:rPr lang="it-IT" dirty="0"/>
              <a:t>e </a:t>
            </a:r>
            <a:r>
              <a:rPr lang="it-IT" i="1" dirty="0"/>
              <a:t>capacità di distinguersi dal prossimo;</a:t>
            </a:r>
            <a:endParaRPr lang="it-IT" dirty="0"/>
          </a:p>
          <a:p>
            <a:pPr marL="342900" indent="-342900">
              <a:buFont typeface="+mj-lt"/>
              <a:buAutoNum type="arabicParenR"/>
            </a:pPr>
            <a:endParaRPr lang="it-IT" dirty="0"/>
          </a:p>
          <a:p>
            <a:pPr marL="342900" indent="-342900">
              <a:buFont typeface="+mj-lt"/>
              <a:buAutoNum type="arabicParenR"/>
            </a:pPr>
            <a:endParaRPr lang="it-IT" dirty="0"/>
          </a:p>
          <a:p>
            <a:pPr marL="342900" indent="-342900">
              <a:buFont typeface="+mj-lt"/>
              <a:buAutoNum type="arabicParenR"/>
            </a:pPr>
            <a:endParaRPr lang="it-IT" dirty="0"/>
          </a:p>
          <a:p>
            <a:pPr marL="342900" indent="-342900">
              <a:buFont typeface="+mj-lt"/>
              <a:buAutoNum type="arabicParenR"/>
            </a:pPr>
            <a:r>
              <a:rPr lang="it-IT" dirty="0"/>
              <a:t>Le emozioni </a:t>
            </a:r>
            <a:r>
              <a:rPr lang="it-IT" b="1" dirty="0"/>
              <a:t>sociali</a:t>
            </a:r>
            <a:r>
              <a:rPr lang="it-IT" dirty="0"/>
              <a:t> sono inoltre </a:t>
            </a:r>
            <a:r>
              <a:rPr lang="it-IT" b="1" dirty="0"/>
              <a:t>influenzate</a:t>
            </a:r>
            <a:r>
              <a:rPr lang="it-IT" dirty="0"/>
              <a:t> dal </a:t>
            </a:r>
            <a:r>
              <a:rPr lang="it-IT" b="1" dirty="0"/>
              <a:t>contesto interpersonale </a:t>
            </a:r>
            <a:r>
              <a:rPr lang="it-IT" dirty="0"/>
              <a:t>e </a:t>
            </a:r>
            <a:r>
              <a:rPr lang="it-IT" b="1" dirty="0"/>
              <a:t>culturale</a:t>
            </a:r>
            <a:r>
              <a:rPr lang="it-IT" dirty="0"/>
              <a:t> nel quale la persona sviluppa. 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Non sono dunque innate ed universali, ma 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si formano mediante i processi di apprendimento 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in uno specifico contesto sociale. </a:t>
            </a:r>
          </a:p>
          <a:p>
            <a:pPr marL="342900" indent="-342900">
              <a:buFont typeface="+mj-lt"/>
              <a:buAutoNum type="arabicParenR"/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+mj-lt"/>
              <a:buAutoNum type="arabicParenR"/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+mj-lt"/>
              <a:buAutoNum type="arabicParenR"/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>
              <a:buFont typeface="+mj-lt"/>
              <a:buAutoNum type="arabicParenR"/>
            </a:pPr>
            <a:r>
              <a:rPr lang="it-IT" dirty="0">
                <a:solidFill>
                  <a:srgbClr val="000000"/>
                </a:solidFill>
              </a:rPr>
              <a:t>Le emozioni </a:t>
            </a:r>
            <a:r>
              <a:rPr lang="it-IT" b="1" dirty="0">
                <a:solidFill>
                  <a:srgbClr val="000000"/>
                </a:solidFill>
              </a:rPr>
              <a:t>sociali 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coinvolgono 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strutture cerebrali superiori 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e </a:t>
            </a:r>
            <a:r>
              <a:rPr lang="it-IT" b="1" i="0" u="none" strike="noStrike" dirty="0">
                <a:solidFill>
                  <a:srgbClr val="000000"/>
                </a:solidFill>
                <a:effectLst/>
              </a:rPr>
              <a:t>più evolute 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come la corteccia frontale, e non solo quelle considerate “più basse” come il sistema limbico.</a:t>
            </a:r>
            <a:endParaRPr lang="it-IT" dirty="0"/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AE6201-76D2-611C-96A7-112FD24243EF}"/>
              </a:ext>
            </a:extLst>
          </p:cNvPr>
          <p:cNvSpPr txBox="1"/>
          <p:nvPr/>
        </p:nvSpPr>
        <p:spPr>
          <a:xfrm>
            <a:off x="729525" y="1375424"/>
            <a:ext cx="2445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Inoltre…</a:t>
            </a:r>
            <a:endParaRPr sz="2000" i="1" dirty="0"/>
          </a:p>
        </p:txBody>
      </p:sp>
      <p:sp>
        <p:nvSpPr>
          <p:cNvPr id="7" name="Freccia circolare a sinistra 6">
            <a:extLst>
              <a:ext uri="{FF2B5EF4-FFF2-40B4-BE49-F238E27FC236}">
                <a16:creationId xmlns:a16="http://schemas.microsoft.com/office/drawing/2014/main" id="{1CB3C776-B8C2-AC8D-818F-219BC9538F92}"/>
              </a:ext>
            </a:extLst>
          </p:cNvPr>
          <p:cNvSpPr/>
          <p:nvPr/>
        </p:nvSpPr>
        <p:spPr>
          <a:xfrm>
            <a:off x="11182350" y="2584173"/>
            <a:ext cx="721580" cy="1043609"/>
          </a:xfrm>
          <a:prstGeom prst="curvedLeftArrow">
            <a:avLst/>
          </a:prstGeom>
          <a:solidFill>
            <a:srgbClr val="CDE3F2"/>
          </a:solidFill>
          <a:ln>
            <a:solidFill>
              <a:srgbClr val="BAEE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9" name="Freccia circolare a sinistra 8">
            <a:extLst>
              <a:ext uri="{FF2B5EF4-FFF2-40B4-BE49-F238E27FC236}">
                <a16:creationId xmlns:a16="http://schemas.microsoft.com/office/drawing/2014/main" id="{D100BD2F-EAC1-2457-68B2-B18DB5F43F2F}"/>
              </a:ext>
            </a:extLst>
          </p:cNvPr>
          <p:cNvSpPr/>
          <p:nvPr/>
        </p:nvSpPr>
        <p:spPr>
          <a:xfrm>
            <a:off x="11197014" y="4353733"/>
            <a:ext cx="721580" cy="1043609"/>
          </a:xfrm>
          <a:prstGeom prst="curvedLeftArrow">
            <a:avLst/>
          </a:prstGeom>
          <a:solidFill>
            <a:srgbClr val="CDE3F2"/>
          </a:solidFill>
          <a:ln>
            <a:solidFill>
              <a:srgbClr val="BAEE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9FF280C-62D2-6903-A47F-8B0CDB22D3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F3F7">
              <a:alpha val="7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BACDCE40-69A0-9D2E-8BFA-A385FEB11B42}"/>
              </a:ext>
            </a:extLst>
          </p:cNvPr>
          <p:cNvSpPr/>
          <p:nvPr/>
        </p:nvSpPr>
        <p:spPr>
          <a:xfrm>
            <a:off x="1812866" y="1613841"/>
            <a:ext cx="8531283" cy="328942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Cosa è la competenza emotiva? </a:t>
            </a:r>
            <a:endParaRPr lang="it-IT" i="1" dirty="0">
              <a:solidFill>
                <a:schemeClr val="tx1"/>
              </a:solidFill>
              <a:effectLst/>
            </a:endParaRPr>
          </a:p>
          <a:p>
            <a:pPr algn="ctr"/>
            <a:endParaRPr lang="it-IT" sz="1800" i="1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it-I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Insieme di </a:t>
            </a:r>
            <a:r>
              <a:rPr lang="it-IT" sz="18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abilità pratiche </a:t>
            </a:r>
            <a:r>
              <a:rPr lang="it-I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necessarie per l’</a:t>
            </a:r>
            <a:r>
              <a:rPr lang="it-IT" sz="18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autoefficacia</a:t>
            </a:r>
            <a:r>
              <a:rPr lang="it-I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dell’individuo specialmente nelle </a:t>
            </a:r>
            <a:r>
              <a:rPr lang="it-IT" sz="1800" i="1" u="sng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transazioni sociali </a:t>
            </a:r>
            <a:r>
              <a:rPr lang="it-I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che suscitano emozioni </a:t>
            </a:r>
            <a:r>
              <a:rPr lang="it-IT" sz="14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(</a:t>
            </a:r>
            <a:r>
              <a:rPr lang="it-IT" sz="1400" dirty="0" err="1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Saarni</a:t>
            </a:r>
            <a:r>
              <a:rPr lang="it-IT" sz="14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, 1999). </a:t>
            </a:r>
          </a:p>
          <a:p>
            <a:pPr algn="ctr"/>
            <a:endParaRPr lang="it-IT" sz="1400" dirty="0">
              <a:solidFill>
                <a:schemeClr val="tx1"/>
              </a:solidFill>
              <a:effectLst/>
            </a:endParaRPr>
          </a:p>
          <a:p>
            <a:pPr algn="ctr"/>
            <a:r>
              <a:rPr lang="it-IT" dirty="0"/>
              <a:t> “comprende quell'insieme di capacità che consentono di riconoscere, comprendere, rispondere coerentemente alle emozioni altrui e di regolare l'espressione delle proprie”. (Albanese et al., 2006).</a:t>
            </a:r>
            <a:endParaRPr lang="it-IT" sz="1800" i="1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15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4000" dirty="0">
                <a:latin typeface="Bradley Hand ITC" pitchFamily="66" charset="0"/>
              </a:rPr>
              <a:t>Mappa delle emozioni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12" y="908720"/>
            <a:ext cx="9179579" cy="61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34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magine che contiene interno, libreria, libro, Scaffalatura&#10;&#10;Descrizione generata automaticamente">
            <a:extLst>
              <a:ext uri="{FF2B5EF4-FFF2-40B4-BE49-F238E27FC236}">
                <a16:creationId xmlns:a16="http://schemas.microsoft.com/office/drawing/2014/main" id="{8DD83175-BBD4-0D1E-B775-42E4231CA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" r="2735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429A37D-38EE-BE7B-4D89-ED82A2348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40" y="1048243"/>
            <a:ext cx="563507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LESSICO EMOTIVO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E67C1E8-870F-BE3D-C7B9-C7AC4DBD2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169" y="4565208"/>
            <a:ext cx="7167419" cy="264206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err="1">
                <a:solidFill>
                  <a:schemeClr val="tx1"/>
                </a:solidFill>
              </a:rPr>
              <a:t>A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vere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parole per la propria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esperienza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emotiva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consente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di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cercare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supporto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in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circostanze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angoscianti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, di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condividere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reciprocamente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con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gli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altri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l'esperienza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emotiva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e di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essere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in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grado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di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concettualizzare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lessicalmente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le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proprie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emozioni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e come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si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sono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verificate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nonché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quali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potrebbero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essere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le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conseguenze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per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sé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e per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gli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altri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. </a:t>
            </a:r>
          </a:p>
          <a:p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Senza un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lessico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delle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emozioni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, come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potrebbero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bambini e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giovani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riflettere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su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sé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stessi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come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individui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che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provano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0" i="0" u="none" strike="noStrike" dirty="0" err="1">
                <a:solidFill>
                  <a:schemeClr val="tx1"/>
                </a:solidFill>
                <a:effectLst/>
              </a:rPr>
              <a:t>emozioni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</a:rPr>
              <a:t>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C75B3E-AB28-59F8-2D78-714534DDFFFF}"/>
              </a:ext>
            </a:extLst>
          </p:cNvPr>
          <p:cNvSpPr txBox="1"/>
          <p:nvPr/>
        </p:nvSpPr>
        <p:spPr>
          <a:xfrm>
            <a:off x="1583785" y="1315606"/>
            <a:ext cx="6361731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800" b="1" i="1" u="none" strike="noStrike" baseline="0" dirty="0">
                <a:latin typeface="TimesNewRoman"/>
              </a:rPr>
              <a:t>Capacità di usare il vocabolario dei termini emotivi e delle espressioni comunemente disponibili tra i membri di una (sub)cultura e, al livello più elevato, di acquisire comportamenti culturali espressi in reazione ad una emozione (</a:t>
            </a:r>
            <a:r>
              <a:rPr lang="it-IT" sz="1800" b="1" i="1" u="none" strike="noStrike" baseline="0" dirty="0">
                <a:latin typeface="TimesNewRoman,Italic"/>
              </a:rPr>
              <a:t>scripts</a:t>
            </a:r>
            <a:r>
              <a:rPr lang="it-IT" sz="1800" b="1" i="1" u="none" strike="noStrike" baseline="0" dirty="0">
                <a:latin typeface="TimesNewRoman"/>
              </a:rPr>
              <a:t>) culturali che legano le emozioni ai ruoli sociali (</a:t>
            </a:r>
            <a:r>
              <a:rPr lang="it-IT" sz="1800" b="1" i="1" u="none" strike="noStrike" baseline="0" dirty="0" err="1">
                <a:latin typeface="TimesNewRoman"/>
              </a:rPr>
              <a:t>Saarni</a:t>
            </a:r>
            <a:r>
              <a:rPr lang="it-IT" sz="1800" b="1" i="1" u="none" strike="noStrike" baseline="0" dirty="0">
                <a:latin typeface="TimesNewRoman"/>
              </a:rPr>
              <a:t>, 1990).</a:t>
            </a:r>
            <a:endParaRPr lang="it-IT" b="1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BF618F-1CE9-AB10-291C-A3E849CF6D24}"/>
              </a:ext>
            </a:extLst>
          </p:cNvPr>
          <p:cNvSpPr txBox="1"/>
          <p:nvPr/>
        </p:nvSpPr>
        <p:spPr>
          <a:xfrm>
            <a:off x="5331206" y="650695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0" i="0" u="none" strike="noStrike" baseline="0" dirty="0">
                <a:latin typeface="+mj-lt"/>
              </a:rPr>
              <a:t>Anni ‘80: </a:t>
            </a:r>
            <a:r>
              <a:rPr lang="it-IT" sz="1600" b="0" i="0" u="none" strike="noStrike" baseline="0" dirty="0" err="1">
                <a:latin typeface="+mj-lt"/>
              </a:rPr>
              <a:t>Bretherton</a:t>
            </a:r>
            <a:r>
              <a:rPr lang="it-IT" sz="1600" b="0" i="0" u="none" strike="noStrike" baseline="0" dirty="0">
                <a:latin typeface="+mj-lt"/>
              </a:rPr>
              <a:t>, Dunn, </a:t>
            </a:r>
            <a:r>
              <a:rPr lang="it-IT" sz="1600" b="0" i="0" u="none" strike="noStrike" baseline="0" dirty="0" err="1">
                <a:latin typeface="+mj-lt"/>
              </a:rPr>
              <a:t>Fivush</a:t>
            </a:r>
            <a:endParaRPr lang="it-IT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8600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B808F4-C987-F71A-5514-60F9AB63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5286"/>
            <a:ext cx="10515600" cy="1325563"/>
          </a:xfrm>
        </p:spPr>
        <p:txBody>
          <a:bodyPr/>
          <a:lstStyle/>
          <a:p>
            <a:r>
              <a:rPr lang="it-IT" dirty="0"/>
              <a:t>Importanza del lessico emotivo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22CC43-750E-31F4-73F2-37D830F6C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71" y="14538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E’ predittivo rispetto a: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2CF60E95-4613-BAB1-04F5-5904A64AE9EA}"/>
              </a:ext>
            </a:extLst>
          </p:cNvPr>
          <p:cNvSpPr/>
          <p:nvPr/>
        </p:nvSpPr>
        <p:spPr>
          <a:xfrm>
            <a:off x="4281589" y="3582848"/>
            <a:ext cx="6827282" cy="10271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Socializzazione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emozioni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Sviluppo</a:t>
            </a:r>
            <a:r>
              <a:rPr lang="en-US" dirty="0"/>
              <a:t> di </a:t>
            </a:r>
            <a:r>
              <a:rPr lang="en-US" dirty="0" err="1"/>
              <a:t>abilità</a:t>
            </a:r>
            <a:r>
              <a:rPr lang="en-US" dirty="0"/>
              <a:t> di </a:t>
            </a:r>
            <a:r>
              <a:rPr lang="en-US" dirty="0" err="1"/>
              <a:t>regolazione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emozioni</a:t>
            </a:r>
            <a:endParaRPr lang="it-IT" dirty="0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22D3362-179B-9F48-CE11-685FD2C0BE25}"/>
              </a:ext>
            </a:extLst>
          </p:cNvPr>
          <p:cNvSpPr/>
          <p:nvPr/>
        </p:nvSpPr>
        <p:spPr>
          <a:xfrm>
            <a:off x="2221561" y="2191217"/>
            <a:ext cx="7748877" cy="10271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Rappresentazione</a:t>
            </a:r>
            <a:r>
              <a:rPr lang="en-US" dirty="0"/>
              <a:t> e </a:t>
            </a:r>
            <a:r>
              <a:rPr lang="en-US" dirty="0" err="1"/>
              <a:t>consapevolezza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proprie</a:t>
            </a:r>
            <a:r>
              <a:rPr lang="en-US" dirty="0"/>
              <a:t> e </a:t>
            </a:r>
            <a:r>
              <a:rPr lang="en-US" dirty="0" err="1"/>
              <a:t>altrui</a:t>
            </a:r>
            <a:r>
              <a:rPr lang="en-US" dirty="0"/>
              <a:t> </a:t>
            </a:r>
            <a:r>
              <a:rPr lang="en-US" dirty="0" err="1"/>
              <a:t>emozioni</a:t>
            </a:r>
            <a:endParaRPr lang="it-IT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80F33FCE-ADB5-DF95-C704-6252056A2C32}"/>
              </a:ext>
            </a:extLst>
          </p:cNvPr>
          <p:cNvSpPr/>
          <p:nvPr/>
        </p:nvSpPr>
        <p:spPr>
          <a:xfrm>
            <a:off x="7055632" y="5291613"/>
            <a:ext cx="4399768" cy="10271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Difficoltà</a:t>
            </a:r>
            <a:r>
              <a:rPr lang="en-US" dirty="0"/>
              <a:t> emotive in </a:t>
            </a:r>
            <a:r>
              <a:rPr lang="en-US" dirty="0" err="1"/>
              <a:t>quadri</a:t>
            </a:r>
            <a:r>
              <a:rPr lang="en-US" dirty="0"/>
              <a:t> </a:t>
            </a:r>
            <a:r>
              <a:rPr lang="en-US" dirty="0" err="1"/>
              <a:t>esternalizzanti</a:t>
            </a:r>
            <a:r>
              <a:rPr lang="en-US" dirty="0"/>
              <a:t> e </a:t>
            </a:r>
            <a:r>
              <a:rPr lang="en-US" dirty="0" err="1"/>
              <a:t>internalizzanti</a:t>
            </a:r>
            <a:endParaRPr lang="it-IT" dirty="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A0555FC2-EAAB-290B-182B-A72D42C849E2}"/>
              </a:ext>
            </a:extLst>
          </p:cNvPr>
          <p:cNvSpPr/>
          <p:nvPr/>
        </p:nvSpPr>
        <p:spPr>
          <a:xfrm>
            <a:off x="1981982" y="5273369"/>
            <a:ext cx="4399768" cy="10271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Benessere</a:t>
            </a:r>
            <a:r>
              <a:rPr lang="en-US" dirty="0"/>
              <a:t> </a:t>
            </a:r>
            <a:r>
              <a:rPr lang="en-US" dirty="0" err="1"/>
              <a:t>psicologico</a:t>
            </a:r>
            <a:r>
              <a:rPr lang="en-US" dirty="0"/>
              <a:t> </a:t>
            </a:r>
            <a:endParaRPr lang="it-IT" dirty="0"/>
          </a:p>
        </p:txBody>
      </p:sp>
      <p:sp>
        <p:nvSpPr>
          <p:cNvPr id="7" name="Freccia circolare a destra 6">
            <a:extLst>
              <a:ext uri="{FF2B5EF4-FFF2-40B4-BE49-F238E27FC236}">
                <a16:creationId xmlns:a16="http://schemas.microsoft.com/office/drawing/2014/main" id="{C789E8DF-F2EC-836E-819B-9CCD89BF5A13}"/>
              </a:ext>
            </a:extLst>
          </p:cNvPr>
          <p:cNvSpPr/>
          <p:nvPr/>
        </p:nvSpPr>
        <p:spPr>
          <a:xfrm>
            <a:off x="1083128" y="2704784"/>
            <a:ext cx="887186" cy="161911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circolare a destra 10">
            <a:extLst>
              <a:ext uri="{FF2B5EF4-FFF2-40B4-BE49-F238E27FC236}">
                <a16:creationId xmlns:a16="http://schemas.microsoft.com/office/drawing/2014/main" id="{0793A158-B734-4B5D-6890-8B9BADCCE961}"/>
              </a:ext>
            </a:extLst>
          </p:cNvPr>
          <p:cNvSpPr/>
          <p:nvPr/>
        </p:nvSpPr>
        <p:spPr>
          <a:xfrm>
            <a:off x="457201" y="2191218"/>
            <a:ext cx="1001486" cy="3847528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68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4E34E6-9011-5ED4-2FDF-08F63547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136525"/>
            <a:ext cx="10515600" cy="1325563"/>
          </a:xfrm>
        </p:spPr>
        <p:txBody>
          <a:bodyPr/>
          <a:lstStyle/>
          <a:p>
            <a:r>
              <a:rPr lang="it-IT" dirty="0"/>
              <a:t>Narrazioni, emozioni e benessere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77DD2F-3E87-B914-7DEB-C1DAB8356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42" y="1712460"/>
            <a:ext cx="8686800" cy="4894664"/>
          </a:xfrm>
        </p:spPr>
        <p:txBody>
          <a:bodyPr>
            <a:normAutofit/>
          </a:bodyPr>
          <a:lstStyle/>
          <a:p>
            <a:r>
              <a:rPr lang="it-IT" sz="2400" b="0" i="0" dirty="0">
                <a:effectLst/>
              </a:rPr>
              <a:t>Lessico psicologico degli adolescenti, inteso come punto d’accesso all’esperienza emotiva interiore, analizzato impiegando il diario e l’autobiografia ha portato a risultati interessanti per le implicazioni di intervento oltre che di ricerca. </a:t>
            </a:r>
          </a:p>
          <a:p>
            <a:r>
              <a:rPr lang="it-IT" sz="2400" b="0" i="0" dirty="0">
                <a:effectLst/>
              </a:rPr>
              <a:t>Da diverse ricerche (Grazzani Gavazzi, Ornaghi, 2007) è emerso che il vocabolario emotivo degli adolescenti è ampio e complesso, e che essi sono capaci di descrivere riccamente tanto le emozioni di base quanto quelle complesse. </a:t>
            </a:r>
          </a:p>
          <a:p>
            <a:r>
              <a:rPr lang="it-IT" sz="2400" dirty="0"/>
              <a:t>La </a:t>
            </a:r>
            <a:r>
              <a:rPr lang="it-IT" sz="2400" b="1" i="1" dirty="0"/>
              <a:t>self-</a:t>
            </a:r>
            <a:r>
              <a:rPr lang="it-IT" sz="2400" b="1" i="1" dirty="0" err="1"/>
              <a:t>discloure</a:t>
            </a:r>
            <a:r>
              <a:rPr lang="it-IT" sz="2400" b="1" i="1" dirty="0"/>
              <a:t> emotiva </a:t>
            </a:r>
            <a:r>
              <a:rPr lang="it-IT" sz="2400" dirty="0"/>
              <a:t>conduce a crescita e promozione di benessere  </a:t>
            </a:r>
            <a:r>
              <a:rPr lang="en-US" sz="2400" dirty="0"/>
              <a:t>(Bruner, 1990)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84909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7"/>
          <p:cNvSpPr txBox="1">
            <a:spLocks/>
          </p:cNvSpPr>
          <p:nvPr/>
        </p:nvSpPr>
        <p:spPr>
          <a:xfrm>
            <a:off x="1604508" y="4630051"/>
            <a:ext cx="9302750" cy="52498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>
              <a:defRPr/>
            </a:pPr>
            <a:r>
              <a:rPr lang="it-IT" sz="2300" i="1" dirty="0">
                <a:solidFill>
                  <a:schemeClr val="bg1"/>
                </a:solidFill>
              </a:rPr>
              <a:t>«Ti chiediamo per favore di pensare alle tue memorie sul COVID-19 e sull’esperienza di </a:t>
            </a:r>
            <a:r>
              <a:rPr lang="it-IT" sz="2300" i="1" dirty="0" err="1">
                <a:solidFill>
                  <a:schemeClr val="bg1"/>
                </a:solidFill>
              </a:rPr>
              <a:t>lockdown</a:t>
            </a:r>
            <a:r>
              <a:rPr lang="it-IT" sz="2300" i="1" dirty="0">
                <a:solidFill>
                  <a:schemeClr val="bg1"/>
                </a:solidFill>
              </a:rPr>
              <a:t>. Potresti raccontarci l’esperienza più negativa/più positiva che hai vissuto nelle ultime due settimane? Prendi il tuo tempo e raccontaci cosa è successo e come lo hai vissuto. Non hai limiti di tempo o di spazio per la tua narrazione». </a:t>
            </a:r>
          </a:p>
          <a:p>
            <a:pPr marL="91440" indent="-91440">
              <a:defRPr/>
            </a:pPr>
            <a:r>
              <a:rPr lang="it-IT" altLang="en-US" sz="1600" i="1" dirty="0">
                <a:solidFill>
                  <a:schemeClr val="bg1"/>
                </a:solidFill>
              </a:rPr>
              <a:t>(N=2758 adolescenti)</a:t>
            </a:r>
            <a:endParaRPr lang="it-IT" sz="1600" i="1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95" y="80536"/>
            <a:ext cx="7751926" cy="4133204"/>
          </a:xfrm>
          <a:prstGeom prst="rect">
            <a:avLst/>
          </a:prstGeom>
          <a:ln w="34925">
            <a:solidFill>
              <a:schemeClr val="accent1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687906A-CFD1-4C21-9B50-B95624F4B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721" y="461112"/>
            <a:ext cx="1008257" cy="563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076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838C9-8B37-4FD6-AE53-4A4B540BF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1" y="-98107"/>
            <a:ext cx="12913360" cy="12811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800" b="1" dirty="0">
                <a:solidFill>
                  <a:schemeClr val="tx2"/>
                </a:solidFill>
              </a:rPr>
              <a:t>Modellizzazione dei temi emergenti – esperienze negative</a:t>
            </a:r>
            <a:endParaRPr lang="en-US" sz="3800" b="1" dirty="0">
              <a:solidFill>
                <a:schemeClr val="tx2"/>
              </a:solidFill>
            </a:endParaRPr>
          </a:p>
        </p:txBody>
      </p:sp>
      <p:graphicFrame>
        <p:nvGraphicFramePr>
          <p:cNvPr id="29699" name="Segnaposto contenuto 9">
            <a:extLst>
              <a:ext uri="{FF2B5EF4-FFF2-40B4-BE49-F238E27FC236}">
                <a16:creationId xmlns:a16="http://schemas.microsoft.com/office/drawing/2014/main" id="{8BB3EF5F-9992-43DC-A681-A4107D2D97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44700" y="2595245"/>
          <a:ext cx="9017000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ico" r:id="rId2" imgW="9022862" imgH="3883489" progId="Excel.Chart.8">
                  <p:embed/>
                </p:oleObj>
              </mc:Choice>
              <mc:Fallback>
                <p:oleObj name="Grafico" r:id="rId2" imgW="9022862" imgH="3883489" progId="Excel.Chart.8">
                  <p:embed/>
                  <p:pic>
                    <p:nvPicPr>
                      <p:cNvPr id="29699" name="Segnaposto contenuto 9">
                        <a:extLst>
                          <a:ext uri="{FF2B5EF4-FFF2-40B4-BE49-F238E27FC236}">
                            <a16:creationId xmlns:a16="http://schemas.microsoft.com/office/drawing/2014/main" id="{8BB3EF5F-9992-43DC-A681-A4107D2D975C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2595245"/>
                        <a:ext cx="9017000" cy="387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metto 2 2">
            <a:extLst>
              <a:ext uri="{FF2B5EF4-FFF2-40B4-BE49-F238E27FC236}">
                <a16:creationId xmlns:a16="http://schemas.microsoft.com/office/drawing/2014/main" id="{28152270-7BE5-4599-B31F-F4F7DC26B5FA}"/>
              </a:ext>
            </a:extLst>
          </p:cNvPr>
          <p:cNvSpPr/>
          <p:nvPr/>
        </p:nvSpPr>
        <p:spPr>
          <a:xfrm>
            <a:off x="9606154" y="3794760"/>
            <a:ext cx="2543175" cy="1662430"/>
          </a:xfrm>
          <a:prstGeom prst="wedgeRoundRectCallout">
            <a:avLst>
              <a:gd name="adj1" fmla="val -75688"/>
              <a:gd name="adj2" fmla="val 4020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i="1" dirty="0">
                <a:solidFill>
                  <a:schemeClr val="tx2"/>
                </a:solidFill>
              </a:rPr>
              <a:t>È diventato molto difficile concentrarmi e non sopporto stare 24 ore su 24 con i miei genitori a litigare. …; il punto è che voglio solo tornare ad avere la possibilità di stare lontano da casa, cioè ad esempio a scuola e possibilmente presto all’università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4" name="Fumetto 2 3">
            <a:extLst>
              <a:ext uri="{FF2B5EF4-FFF2-40B4-BE49-F238E27FC236}">
                <a16:creationId xmlns:a16="http://schemas.microsoft.com/office/drawing/2014/main" id="{0FFFB471-335A-48EC-9A75-6828EDBD5B42}"/>
              </a:ext>
            </a:extLst>
          </p:cNvPr>
          <p:cNvSpPr/>
          <p:nvPr/>
        </p:nvSpPr>
        <p:spPr>
          <a:xfrm>
            <a:off x="504825" y="3794760"/>
            <a:ext cx="3079750" cy="1199517"/>
          </a:xfrm>
          <a:prstGeom prst="wedgeRoundRectCallout">
            <a:avLst>
              <a:gd name="adj1" fmla="val 66639"/>
              <a:gd name="adj2" fmla="val 2547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i="1" dirty="0">
                <a:solidFill>
                  <a:schemeClr val="tx2"/>
                </a:solidFill>
              </a:rPr>
              <a:t>Con le lezioni online e tanti compiti sto diventando triste e soprattutto stressata. Volevo parlare di Bergamo con i prof.  ed miei compagni, ma non c’è tempo e nelle lezioni on-line si fanno solo i compiti e le interrogazioni</a:t>
            </a:r>
          </a:p>
        </p:txBody>
      </p:sp>
      <p:sp>
        <p:nvSpPr>
          <p:cNvPr id="5" name="Fumetto 2 4">
            <a:extLst>
              <a:ext uri="{FF2B5EF4-FFF2-40B4-BE49-F238E27FC236}">
                <a16:creationId xmlns:a16="http://schemas.microsoft.com/office/drawing/2014/main" id="{20D4B381-928F-4CDC-A9A6-ADEB13422915}"/>
              </a:ext>
            </a:extLst>
          </p:cNvPr>
          <p:cNvSpPr/>
          <p:nvPr/>
        </p:nvSpPr>
        <p:spPr>
          <a:xfrm>
            <a:off x="957071" y="1943256"/>
            <a:ext cx="3644900" cy="1199516"/>
          </a:xfrm>
          <a:prstGeom prst="wedgeRoundRectCallout">
            <a:avLst>
              <a:gd name="adj1" fmla="val 61337"/>
              <a:gd name="adj2" fmla="val 13878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i="1" dirty="0">
                <a:solidFill>
                  <a:schemeClr val="tx2"/>
                </a:solidFill>
              </a:rPr>
              <a:t>L'esperienza più brutta che ho vissuto è quando sono uscita per la prima volta per andare a fare la spesa, con mascherina e guanti. Dall’altra parte della strada mi ha salutato qualcuno. Era il mio migliore amico con il cane, ma non l’ho riconosciuto perché era mezzo coperto. 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6" name="Fumetto 2 5">
            <a:extLst>
              <a:ext uri="{FF2B5EF4-FFF2-40B4-BE49-F238E27FC236}">
                <a16:creationId xmlns:a16="http://schemas.microsoft.com/office/drawing/2014/main" id="{E7CAFA2D-D987-4CB1-9397-EDA419DC8592}"/>
              </a:ext>
            </a:extLst>
          </p:cNvPr>
          <p:cNvSpPr/>
          <p:nvPr/>
        </p:nvSpPr>
        <p:spPr>
          <a:xfrm>
            <a:off x="5609716" y="1577340"/>
            <a:ext cx="5603114" cy="913445"/>
          </a:xfrm>
          <a:prstGeom prst="wedgeRoundRectCallout">
            <a:avLst>
              <a:gd name="adj1" fmla="val 516"/>
              <a:gd name="adj2" fmla="val 10330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dirty="0"/>
              <a:t>L'esperienza più negativa che ho vissuto è stata la morte di mio nonno. Non c'è stato nulla che mi aiutasse a metabolizzare la morte, a realizzarla, a farla accadere nella mia mente.  Ho provato a ucciderlo con i miei pensieri </a:t>
            </a:r>
            <a:r>
              <a:rPr lang="it-IT" sz="1200" dirty="0" err="1"/>
              <a:t>perchè</a:t>
            </a:r>
            <a:r>
              <a:rPr lang="it-IT" sz="1200" dirty="0"/>
              <a:t> questa è la cruda realtà, ma quanto è difficile capire la morte di qualcuno quando non la affronti?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7F3CFAA-3DFC-4AE9-AC41-27F7D9ADC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3702" y="6092766"/>
            <a:ext cx="1008257" cy="563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" y="-428942"/>
            <a:ext cx="12527280" cy="12811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it-IT" b="1">
                <a:solidFill>
                  <a:schemeClr val="tx2"/>
                </a:solidFill>
              </a:rPr>
            </a:br>
            <a:r>
              <a:rPr lang="it-IT" b="1">
                <a:solidFill>
                  <a:schemeClr val="tx2"/>
                </a:solidFill>
              </a:rPr>
              <a:t>Modellizzazione dei temi emergenti – esperienze positive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Segnaposto contenuto 9"/>
          <p:cNvGraphicFramePr>
            <a:graphicFrameLocks noGrp="1"/>
          </p:cNvGraphicFramePr>
          <p:nvPr>
            <p:ph idx="1"/>
          </p:nvPr>
        </p:nvGraphicFramePr>
        <p:xfrm>
          <a:off x="2095500" y="2422525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umetto 2 2"/>
          <p:cNvSpPr/>
          <p:nvPr/>
        </p:nvSpPr>
        <p:spPr>
          <a:xfrm>
            <a:off x="976313" y="1390649"/>
            <a:ext cx="3248025" cy="2072006"/>
          </a:xfrm>
          <a:prstGeom prst="wedgeRoundRectCallout">
            <a:avLst>
              <a:gd name="adj1" fmla="val 69438"/>
              <a:gd name="adj2" fmla="val 10081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i="1" dirty="0">
                <a:solidFill>
                  <a:schemeClr val="tx2"/>
                </a:solidFill>
              </a:rPr>
              <a:t>Ho letto, ho studiato, ho cucinato varie cose, ho sperimentato, mi sono rilassata prendendo del tempo per me stessa, ho visto serie tv, film, giocato a scacchi. Mi sono sentito accettato da me stesso, perché ho avuto il tempo di pensare molto più a me e     di riflettere facendomi sentire una persona migliore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4" name="Fumetto 2 3"/>
          <p:cNvSpPr/>
          <p:nvPr/>
        </p:nvSpPr>
        <p:spPr>
          <a:xfrm>
            <a:off x="7770494" y="1379219"/>
            <a:ext cx="3527425" cy="1248728"/>
          </a:xfrm>
          <a:prstGeom prst="wedgeRoundRectCallout">
            <a:avLst>
              <a:gd name="adj1" fmla="val -76085"/>
              <a:gd name="adj2" fmla="val 5757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i="1" dirty="0">
                <a:solidFill>
                  <a:schemeClr val="tx2"/>
                </a:solidFill>
              </a:rPr>
              <a:t>Sentire la mia amica dirmi in videochiamata che andrà tutto bene e che ne usciremo più forti. Diceva: "Torneremo a guardare il tramonto in spiaggia, torneremo a mangiare insieme il gelato, torneremo ad abbracciarci tutti, abbi fede". 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5" name="Fumetto 2 4"/>
          <p:cNvSpPr/>
          <p:nvPr/>
        </p:nvSpPr>
        <p:spPr>
          <a:xfrm>
            <a:off x="9891712" y="3223260"/>
            <a:ext cx="2238375" cy="2255521"/>
          </a:xfrm>
          <a:prstGeom prst="wedgeRoundRectCallout">
            <a:avLst>
              <a:gd name="adj1" fmla="val -97072"/>
              <a:gd name="adj2" fmla="val -198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i="1" dirty="0">
                <a:solidFill>
                  <a:schemeClr val="tx2"/>
                </a:solidFill>
              </a:rPr>
              <a:t> Passo più tempo con i miei genitori, prima stavano sempre a lavoro e li vedevo poche ore, invece adesso no.  Sto capendo quanto il tempo sia prezioso, ogni momento va goduto perché potremmo esserne privati da un momento all'altro.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6" name="Fumetto 2 5"/>
          <p:cNvSpPr/>
          <p:nvPr/>
        </p:nvSpPr>
        <p:spPr>
          <a:xfrm>
            <a:off x="881743" y="4354286"/>
            <a:ext cx="2338025" cy="788738"/>
          </a:xfrm>
          <a:prstGeom prst="wedgeRoundRectCallout">
            <a:avLst>
              <a:gd name="adj1" fmla="val 88903"/>
              <a:gd name="adj2" fmla="val 4639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dirty="0">
                <a:solidFill>
                  <a:schemeClr val="tx2"/>
                </a:solidFill>
              </a:rPr>
              <a:t>Per una volta mi sono sentita davvero una parte fondamentale della società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B440230-E45C-415E-B425-3A9B43597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409" y="6186992"/>
            <a:ext cx="1008257" cy="563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924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260F38-A2DE-32D8-67FA-36A23799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15" y="104775"/>
            <a:ext cx="12038014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Concludendo: comportamenti esternalizzanti ed internalizzanti e consapevolezza/lessico/riconoscimento emotivo 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91262DC-74BD-09D4-8BB7-4CA00DCF7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2200" dirty="0"/>
              <a:t>I bambini e gli adolescenti con problemi di esternalizzazione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CCC3F45-31F0-7A4C-6A71-C4533A62B4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2200" dirty="0"/>
              <a:t>producono meno parole ed espressioni verbali per le emozioni, hanno </a:t>
            </a:r>
            <a:r>
              <a:rPr lang="it-IT" sz="2200" dirty="0" err="1"/>
              <a:t>bias</a:t>
            </a:r>
            <a:r>
              <a:rPr lang="it-IT" sz="2200" dirty="0"/>
              <a:t> di riconoscimento e attribuzione,  presentano  un lessico delle emozioni meno semanticamente specifico e mostrano una scarsità di parole che si concentrano sugli stati cognitivi</a:t>
            </a:r>
          </a:p>
          <a:p>
            <a:endParaRPr lang="it-IT" sz="2200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405CAF2-C5E2-F20F-ADE9-B741686D0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36232" y="1681163"/>
            <a:ext cx="5183188" cy="823912"/>
          </a:xfrm>
        </p:spPr>
        <p:txBody>
          <a:bodyPr>
            <a:normAutofit/>
          </a:bodyPr>
          <a:lstStyle/>
          <a:p>
            <a:r>
              <a:rPr lang="it-IT" sz="2200" dirty="0"/>
              <a:t>I bambini e gli adolescenti con problemi di internalizzazione 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937441DA-A8E0-BF66-70DC-CA481E5E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36232" y="2505075"/>
            <a:ext cx="5183188" cy="3684588"/>
          </a:xfrm>
        </p:spPr>
        <p:txBody>
          <a:bodyPr>
            <a:normAutofit/>
          </a:bodyPr>
          <a:lstStyle/>
          <a:p>
            <a:r>
              <a:rPr lang="it-IT" sz="2200" dirty="0"/>
              <a:t>carenze nella conoscenza di  strategie di regolazione delle emozioni piuttosto che nella capacità di rappresentare le emozioni nel linguaggio e articolare le cause delle emozioni (</a:t>
            </a:r>
            <a:r>
              <a:rPr lang="it-IT" sz="2200" dirty="0" err="1"/>
              <a:t>Southam-Gerow</a:t>
            </a:r>
            <a:r>
              <a:rPr lang="it-IT" sz="2200" dirty="0"/>
              <a:t> e Kendall, 2000)</a:t>
            </a:r>
          </a:p>
          <a:p>
            <a:endParaRPr lang="it-IT" sz="2200" dirty="0"/>
          </a:p>
        </p:txBody>
      </p:sp>
      <p:pic>
        <p:nvPicPr>
          <p:cNvPr id="11" name="Immagine 10" descr="Immagine che contiene persona, vestiti, Viso umano, finestra&#10;&#10;Descrizione generata automaticamente">
            <a:extLst>
              <a:ext uri="{FF2B5EF4-FFF2-40B4-BE49-F238E27FC236}">
                <a16:creationId xmlns:a16="http://schemas.microsoft.com/office/drawing/2014/main" id="{86A4063F-0D05-2462-9694-B1EF643C4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478" y="5074104"/>
            <a:ext cx="2857500" cy="1600200"/>
          </a:xfrm>
          <a:prstGeom prst="rect">
            <a:avLst/>
          </a:prstGeom>
        </p:spPr>
      </p:pic>
      <p:pic>
        <p:nvPicPr>
          <p:cNvPr id="13" name="Immagine 12" descr="Immagine che contiene persona, vestiti, muro, Viso umano&#10;&#10;Descrizione generata automaticamente">
            <a:extLst>
              <a:ext uri="{FF2B5EF4-FFF2-40B4-BE49-F238E27FC236}">
                <a16:creationId xmlns:a16="http://schemas.microsoft.com/office/drawing/2014/main" id="{2913D43A-B09F-6ADC-384E-FC9FE70F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486" y="5074104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21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DF62A4E4-D263-E486-FA67-A0A1C6FCF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pic>
        <p:nvPicPr>
          <p:cNvPr id="10" name="Immagine 9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7DB30ABD-4D85-E4E6-49EB-E0F26C85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pic>
        <p:nvPicPr>
          <p:cNvPr id="3" name="Immagine 2" descr="Immagine che contiene schizzo, disegno, arte, illustrazione&#10;&#10;Descrizione generata automaticamente">
            <a:extLst>
              <a:ext uri="{FF2B5EF4-FFF2-40B4-BE49-F238E27FC236}">
                <a16:creationId xmlns:a16="http://schemas.microsoft.com/office/drawing/2014/main" id="{4A8117C1-C9E3-6683-DF2A-F5D484409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333" l="1856" r="90000">
                        <a14:foregroundMark x1="9485" y1="68667" x2="1856" y2="62667"/>
                        <a14:foregroundMark x1="54021" y1="64333" x2="61237" y2="50667"/>
                        <a14:foregroundMark x1="61237" y1="50667" x2="57010" y2="71667"/>
                        <a14:foregroundMark x1="58660" y1="69333" x2="62577" y2="74667"/>
                        <a14:foregroundMark x1="55135" y1="86186" x2="54742" y2="87667"/>
                        <a14:foregroundMark x1="59588" y1="89667" x2="51959" y2="89667"/>
                        <a14:foregroundMark x1="60103" y1="88333" x2="58866" y2="89667"/>
                        <a14:foregroundMark x1="50309" y1="89000" x2="51753" y2="88333"/>
                        <a14:foregroundMark x1="48041" y1="71000" x2="48041" y2="71000"/>
                        <a14:foregroundMark x1="40103" y1="90667" x2="42474" y2="90667"/>
                        <a14:foregroundMark x1="42474" y1="89000" x2="44021" y2="90667"/>
                        <a14:foregroundMark x1="31546" y1="90667" x2="36907" y2="89667"/>
                        <a14:foregroundMark x1="43608" y1="90667" x2="44948" y2="91333"/>
                        <a14:foregroundMark x1="43608" y1="89667" x2="45876" y2="90667"/>
                        <a14:foregroundMark x1="51860" y1="72591" x2="54227" y2="74000"/>
                        <a14:foregroundMark x1="50309" y1="71667" x2="51402" y2="72318"/>
                        <a14:foregroundMark x1="54021" y1="47667" x2="54021" y2="47667"/>
                        <a14:foregroundMark x1="56598" y1="79333" x2="57526" y2="78000"/>
                        <a14:foregroundMark x1="56598" y1="82333" x2="57526" y2="81000"/>
                        <a14:backgroundMark x1="50515" y1="80000" x2="50309" y2="86667"/>
                        <a14:backgroundMark x1="46804" y1="63667" x2="46804" y2="63667"/>
                        <a14:backgroundMark x1="51031" y1="66667" x2="51031" y2="66667"/>
                        <a14:backgroundMark x1="2784" y1="96667" x2="18969" y2="99333"/>
                        <a14:backgroundMark x1="18969" y1="99333" x2="27113" y2="97333"/>
                        <a14:backgroundMark x1="27113" y1="97333" x2="43093" y2="98000"/>
                        <a14:backgroundMark x1="50825" y1="69333" x2="53093" y2="68000"/>
                        <a14:backgroundMark x1="49897" y1="80667" x2="54227" y2="80667"/>
                        <a14:backgroundMark x1="55155" y1="80000" x2="54021" y2="83000"/>
                        <a14:backgroundMark x1="53608" y1="81333" x2="56082" y2="80667"/>
                        <a14:backgroundMark x1="54948" y1="79333" x2="56305" y2="81213"/>
                        <a14:backgroundMark x1="51753" y1="53667" x2="54227" y2="55333"/>
                        <a14:backgroundMark x1="52165" y1="68000" x2="53299" y2="67333"/>
                        <a14:backgroundMark x1="51753" y1="70333" x2="51753" y2="7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375" y="4305300"/>
            <a:ext cx="6159500" cy="1905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747501-105B-56D4-4FFB-5E0696756F97}"/>
              </a:ext>
            </a:extLst>
          </p:cNvPr>
          <p:cNvSpPr txBox="1"/>
          <p:nvPr/>
        </p:nvSpPr>
        <p:spPr>
          <a:xfrm>
            <a:off x="4010818" y="2229534"/>
            <a:ext cx="521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l’attenzione!</a:t>
            </a:r>
            <a:endParaRPr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6D78E1-C17C-EE0F-D93E-A17D15C406DC}"/>
              </a:ext>
            </a:extLst>
          </p:cNvPr>
          <p:cNvSpPr txBox="1"/>
          <p:nvPr/>
        </p:nvSpPr>
        <p:spPr>
          <a:xfrm>
            <a:off x="4901406" y="2992245"/>
            <a:ext cx="3690938" cy="87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Prossimo appuntamento:</a:t>
            </a:r>
          </a:p>
          <a:p>
            <a:pPr>
              <a:lnSpc>
                <a:spcPct val="150000"/>
              </a:lnSpc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novembre 16:00 – 17:30</a:t>
            </a:r>
            <a:endParaRPr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6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1581A91F-3922-C5C1-5DA8-61242256C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pic>
        <p:nvPicPr>
          <p:cNvPr id="3" name="Immagine 2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8F052885-00FC-E3B3-54BF-D8F25B36D2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490196-75FA-4C52-39B6-BAFA6F5EC4FA}"/>
              </a:ext>
            </a:extLst>
          </p:cNvPr>
          <p:cNvSpPr txBox="1"/>
          <p:nvPr/>
        </p:nvSpPr>
        <p:spPr>
          <a:xfrm>
            <a:off x="2711624" y="1060867"/>
            <a:ext cx="8904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</a:rPr>
              <a:t>L’insieme delle capacità che consentono di riconoscere, comprendere e rispondere coerentemente alle emozioni altrui e regolare le proprie</a:t>
            </a:r>
          </a:p>
          <a:p>
            <a:r>
              <a:rPr lang="it-IT" sz="1200" i="1" dirty="0">
                <a:solidFill>
                  <a:schemeClr val="bg1"/>
                </a:solidFill>
              </a:rPr>
              <a:t>(Albanese et al. 2006)</a:t>
            </a:r>
          </a:p>
          <a:p>
            <a:endParaRPr lang="it-IT" sz="1200" i="1" dirty="0"/>
          </a:p>
          <a:p>
            <a:r>
              <a:rPr lang="it-IT" altLang="it-IT" sz="2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Insieme di </a:t>
            </a:r>
            <a:r>
              <a:rPr lang="it-IT" altLang="it-IT" sz="2400" i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abilità</a:t>
            </a:r>
            <a:r>
              <a:rPr lang="it-IT" altLang="it-IT" sz="2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pratiche necessarie per l’</a:t>
            </a:r>
            <a:r>
              <a:rPr lang="it-IT" altLang="it-IT" sz="2400" i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autoefficacia</a:t>
            </a:r>
            <a:r>
              <a:rPr lang="it-IT" altLang="it-IT" sz="2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dell’individuo specialmente nelle </a:t>
            </a:r>
            <a:r>
              <a:rPr lang="it-IT" altLang="it-IT" sz="2400" i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transazioni sociali che suscitano emozioni</a:t>
            </a:r>
            <a:r>
              <a:rPr lang="it-IT" altLang="it-IT" sz="2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it-IT" alt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Saarni</a:t>
            </a:r>
            <a:r>
              <a:rPr lang="it-IT" alt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1999).</a:t>
            </a:r>
          </a:p>
          <a:p>
            <a:endParaRPr lang="it-IT" sz="1200" i="1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B2D33A6-B3E8-27FB-8B77-0315F554CF94}"/>
              </a:ext>
            </a:extLst>
          </p:cNvPr>
          <p:cNvSpPr txBox="1">
            <a:spLocks/>
          </p:cNvSpPr>
          <p:nvPr/>
        </p:nvSpPr>
        <p:spPr>
          <a:xfrm>
            <a:off x="2913775" y="398085"/>
            <a:ext cx="6364449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/>
              <a:t>COSA È LA COMPETENZA EMOTIVA?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29C642-B581-4D53-83F6-18BBDF23F4E1}"/>
              </a:ext>
            </a:extLst>
          </p:cNvPr>
          <p:cNvSpPr txBox="1"/>
          <p:nvPr/>
        </p:nvSpPr>
        <p:spPr>
          <a:xfrm>
            <a:off x="2711624" y="1060867"/>
            <a:ext cx="8904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</a:rPr>
              <a:t>L’insieme delle capacità che consentono di riconoscere, comprendere e rispondere coerentemente alle emozioni altrui e regolare le proprie</a:t>
            </a:r>
          </a:p>
          <a:p>
            <a:r>
              <a:rPr lang="it-IT" sz="1200" i="1" dirty="0">
                <a:solidFill>
                  <a:schemeClr val="bg1"/>
                </a:solidFill>
              </a:rPr>
              <a:t>(Albanese et al. 2006)</a:t>
            </a:r>
          </a:p>
          <a:p>
            <a:endParaRPr lang="it-IT" sz="1200" i="1" dirty="0"/>
          </a:p>
          <a:p>
            <a:r>
              <a:rPr lang="it-IT" altLang="it-IT" sz="2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Insieme di </a:t>
            </a:r>
            <a:r>
              <a:rPr lang="it-IT" altLang="it-IT" sz="2400" i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abilità</a:t>
            </a:r>
            <a:r>
              <a:rPr lang="it-IT" altLang="it-IT" sz="2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pratiche necessarie per l’</a:t>
            </a:r>
            <a:r>
              <a:rPr lang="it-IT" altLang="it-IT" sz="2400" i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autoefficacia</a:t>
            </a:r>
            <a:r>
              <a:rPr lang="it-IT" altLang="it-IT" sz="2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dell’individuo specialmente nelle </a:t>
            </a:r>
            <a:r>
              <a:rPr lang="it-IT" altLang="it-IT" sz="2400" i="1" u="sng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transazioni sociali </a:t>
            </a:r>
            <a:r>
              <a:rPr lang="it-IT" altLang="it-IT" sz="2400" i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che suscitano emozioni</a:t>
            </a:r>
            <a:r>
              <a:rPr lang="it-IT" altLang="it-IT" sz="2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it-IT" alt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Saarni</a:t>
            </a:r>
            <a:r>
              <a:rPr lang="it-IT" alt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1999).</a:t>
            </a:r>
          </a:p>
          <a:p>
            <a:endParaRPr lang="it-IT" sz="1200" i="1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69F89548-AA90-41E5-B732-768BBFDA3D4C}"/>
              </a:ext>
            </a:extLst>
          </p:cNvPr>
          <p:cNvSpPr/>
          <p:nvPr/>
        </p:nvSpPr>
        <p:spPr>
          <a:xfrm>
            <a:off x="3863752" y="2124795"/>
            <a:ext cx="2232248" cy="5232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17001D2-D227-46C4-8F57-12769E0C7819}"/>
              </a:ext>
            </a:extLst>
          </p:cNvPr>
          <p:cNvSpPr txBox="1"/>
          <p:nvPr/>
        </p:nvSpPr>
        <p:spPr>
          <a:xfrm>
            <a:off x="815752" y="3730929"/>
            <a:ext cx="43441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b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Saper fare qualcosa</a:t>
            </a:r>
            <a:r>
              <a:rPr lang="it-IT" altLang="it-IT" dirty="0">
                <a:ea typeface="Tahoma" panose="020B0604030504040204" pitchFamily="34" charset="0"/>
                <a:cs typeface="Tahoma" panose="020B0604030504040204" pitchFamily="34" charset="0"/>
              </a:rPr>
              <a:t> nelle situazioni; per esempio, in una situazione pericolosa è importante processare adeguatamente e velocemente informazioni relative a come comportarci, per avere il controllo della situazione stessa.</a:t>
            </a:r>
            <a:endParaRPr lang="it-IT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EE40FA3-C0C1-438F-B371-06EBC6794894}"/>
              </a:ext>
            </a:extLst>
          </p:cNvPr>
          <p:cNvCxnSpPr>
            <a:stCxn id="2" idx="3"/>
            <a:endCxn id="10" idx="0"/>
          </p:cNvCxnSpPr>
          <p:nvPr/>
        </p:nvCxnSpPr>
        <p:spPr>
          <a:xfrm flipH="1">
            <a:off x="2987824" y="2571433"/>
            <a:ext cx="1202833" cy="115949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4093BF53-4B5A-4DE4-82B7-5D75B735BC41}"/>
              </a:ext>
            </a:extLst>
          </p:cNvPr>
          <p:cNvSpPr/>
          <p:nvPr/>
        </p:nvSpPr>
        <p:spPr>
          <a:xfrm>
            <a:off x="7726054" y="2100589"/>
            <a:ext cx="2232248" cy="5232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DB86D6-4F9A-43D4-B946-8C0FFD5CF570}"/>
              </a:ext>
            </a:extLst>
          </p:cNvPr>
          <p:cNvSpPr txBox="1"/>
          <p:nvPr/>
        </p:nvSpPr>
        <p:spPr>
          <a:xfrm>
            <a:off x="6670106" y="3861048"/>
            <a:ext cx="43441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b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Rispondere </a:t>
            </a:r>
            <a:r>
              <a:rPr lang="it-IT" altLang="it-IT" dirty="0">
                <a:effectLst>
                  <a:outerShdw blurRad="38100" dist="38100" dir="2700000" algn="tl">
                    <a:srgbClr val="FFFFFF"/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emozionalmente  e applicare strategicamente la loro conoscenza sulle emozioni e  la loro espressività emotiva nel relazionarsi agli altri</a:t>
            </a:r>
            <a:endParaRPr lang="it-IT" dirty="0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9256F55-D080-4B1C-88B4-8481F19D3750}"/>
              </a:ext>
            </a:extLst>
          </p:cNvPr>
          <p:cNvCxnSpPr>
            <a:stCxn id="15" idx="3"/>
            <a:endCxn id="16" idx="0"/>
          </p:cNvCxnSpPr>
          <p:nvPr/>
        </p:nvCxnSpPr>
        <p:spPr>
          <a:xfrm>
            <a:off x="8052959" y="2547227"/>
            <a:ext cx="789219" cy="131382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26295F76-A2B3-C13F-A759-1A66FA79A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pic>
        <p:nvPicPr>
          <p:cNvPr id="4" name="Immagine 3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E079909C-5D26-64CF-04F7-CA12DCBD8D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E816C9AA-6DEA-1EFA-72D1-4D2D4E1CC757}"/>
              </a:ext>
            </a:extLst>
          </p:cNvPr>
          <p:cNvSpPr txBox="1">
            <a:spLocks/>
          </p:cNvSpPr>
          <p:nvPr/>
        </p:nvSpPr>
        <p:spPr>
          <a:xfrm>
            <a:off x="2913775" y="398085"/>
            <a:ext cx="6364449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/>
              <a:t>COSA È LA COMPETENZA EMOTIVA?</a:t>
            </a:r>
          </a:p>
        </p:txBody>
      </p:sp>
    </p:spTree>
    <p:extLst>
      <p:ext uri="{BB962C8B-B14F-4D97-AF65-F5344CB8AC3E}">
        <p14:creationId xmlns:p14="http://schemas.microsoft.com/office/powerpoint/2010/main" val="85233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29C642-B581-4D53-83F6-18BBDF23F4E1}"/>
              </a:ext>
            </a:extLst>
          </p:cNvPr>
          <p:cNvSpPr txBox="1"/>
          <p:nvPr/>
        </p:nvSpPr>
        <p:spPr>
          <a:xfrm>
            <a:off x="1251857" y="1060867"/>
            <a:ext cx="10364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i="1" dirty="0"/>
          </a:p>
          <a:p>
            <a:r>
              <a:rPr lang="it-IT" altLang="it-IT" sz="2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Insieme di </a:t>
            </a:r>
            <a:r>
              <a:rPr lang="it-IT" altLang="it-IT" sz="2400" i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abilità</a:t>
            </a:r>
            <a:r>
              <a:rPr lang="it-IT" altLang="it-IT" sz="2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pratiche necessarie per l’</a:t>
            </a:r>
            <a:r>
              <a:rPr lang="it-IT" altLang="it-IT" sz="2400" i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autoefficacia</a:t>
            </a:r>
            <a:r>
              <a:rPr lang="it-IT" altLang="it-IT" sz="2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dell’individuo specialmente nelle </a:t>
            </a:r>
            <a:r>
              <a:rPr lang="it-IT" altLang="it-IT" sz="2400" i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transazioni sociali che suscitano emozioni</a:t>
            </a:r>
            <a:r>
              <a:rPr lang="it-IT" altLang="it-IT" sz="2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alt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it-IT" altLang="it-IT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Saarni</a:t>
            </a:r>
            <a:r>
              <a:rPr lang="it-IT" altLang="it-IT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1999).</a:t>
            </a:r>
          </a:p>
          <a:p>
            <a:endParaRPr lang="it-IT" sz="1200" i="1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A6711EF-4D13-49EC-BE06-878DD9DCBFB2}"/>
              </a:ext>
            </a:extLst>
          </p:cNvPr>
          <p:cNvSpPr/>
          <p:nvPr/>
        </p:nvSpPr>
        <p:spPr>
          <a:xfrm>
            <a:off x="3588228" y="2347934"/>
            <a:ext cx="492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auto</a:t>
            </a:r>
            <a:r>
              <a:rPr lang="it-I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regolazione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9F9D2D-D477-4AC0-BDF6-FC1DC786FCED}"/>
              </a:ext>
            </a:extLst>
          </p:cNvPr>
          <p:cNvSpPr txBox="1"/>
          <p:nvPr/>
        </p:nvSpPr>
        <p:spPr>
          <a:xfrm>
            <a:off x="1876348" y="3335922"/>
            <a:ext cx="8904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La capacità di gestire le emozioni, i pensieri e i sentimenti in modo flessibile e adattivo in una varietà di contesti sia sociali sia fisici</a:t>
            </a:r>
          </a:p>
          <a:p>
            <a:pPr algn="ctr"/>
            <a:endParaRPr lang="it-IT" sz="2400" dirty="0"/>
          </a:p>
          <a:p>
            <a:pPr marL="342900" indent="-342900" algn="ctr">
              <a:buFont typeface="Wingdings" panose="05000000000000000000" pitchFamily="2" charset="2"/>
              <a:buChar char="à"/>
            </a:pPr>
            <a:r>
              <a:rPr lang="it-IT" sz="2400" dirty="0">
                <a:sym typeface="Wingdings" panose="05000000000000000000" pitchFamily="2" charset="2"/>
              </a:rPr>
              <a:t>benessere, autoefficacia, fiducia in se stessi e nella capacità di relazionarsi</a:t>
            </a:r>
            <a:endParaRPr lang="it-IT" sz="240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6E7950-EE21-0031-3F95-B9B2F09781E0}"/>
              </a:ext>
            </a:extLst>
          </p:cNvPr>
          <p:cNvSpPr txBox="1">
            <a:spLocks/>
          </p:cNvSpPr>
          <p:nvPr/>
        </p:nvSpPr>
        <p:spPr>
          <a:xfrm>
            <a:off x="2913775" y="398085"/>
            <a:ext cx="6364449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/>
              <a:t>COSA È LA COMPETENZA EMOTIVA?</a:t>
            </a:r>
          </a:p>
        </p:txBody>
      </p:sp>
      <p:pic>
        <p:nvPicPr>
          <p:cNvPr id="5" name="Immagine 4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CB818FE9-1067-9417-8F7F-72CBB41DE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pic>
        <p:nvPicPr>
          <p:cNvPr id="8" name="Immagine 7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6F16ABD7-38F9-2FFC-FE38-86C89363BA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70F9A2-E1FB-2B56-1BCB-C4A1C502D6AB}"/>
              </a:ext>
            </a:extLst>
          </p:cNvPr>
          <p:cNvSpPr txBox="1"/>
          <p:nvPr/>
        </p:nvSpPr>
        <p:spPr>
          <a:xfrm>
            <a:off x="1876348" y="599825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Senso di sé + senso morale + storia evolutiva</a:t>
            </a:r>
          </a:p>
        </p:txBody>
      </p:sp>
    </p:spTree>
    <p:extLst>
      <p:ext uri="{BB962C8B-B14F-4D97-AF65-F5344CB8AC3E}">
        <p14:creationId xmlns:p14="http://schemas.microsoft.com/office/powerpoint/2010/main" val="158787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5BE400-ABF5-B5FC-D6A8-FB95BCD59455}"/>
              </a:ext>
            </a:extLst>
          </p:cNvPr>
          <p:cNvSpPr txBox="1"/>
          <p:nvPr/>
        </p:nvSpPr>
        <p:spPr>
          <a:xfrm>
            <a:off x="896320" y="1668247"/>
            <a:ext cx="106473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Tra gli elementi che contribuiscono alla Competenza Emotiva, l’autrice cita innanzi tutto il </a:t>
            </a:r>
            <a:r>
              <a:rPr lang="it-IT" dirty="0">
                <a:solidFill>
                  <a:srgbClr val="FF0000"/>
                </a:solidFill>
              </a:rPr>
              <a:t>RUOLO DEL SÉ</a:t>
            </a:r>
            <a:r>
              <a:rPr lang="it-IT" dirty="0"/>
              <a:t>, in quanto coordinatore e mediatore adattivo del significato che l’ambiente assume per l’individuo. Senza un Sé capace di riflettere su sé stesso proveremmo dei sentimenti ma, senza sapere che siamo noi a viverli, non saremmo in grado di usare il linguaggio descrittivo-emotivo per comunicarli ad altre persone, e non sapremmo usare la nostra esperienza emotiva per comprendere le emozioni e i sentimenti provati dagli altri (</a:t>
            </a:r>
            <a:r>
              <a:rPr lang="it-IT" dirty="0" err="1"/>
              <a:t>Saarni</a:t>
            </a:r>
            <a:r>
              <a:rPr lang="it-IT" dirty="0"/>
              <a:t>, 1997). </a:t>
            </a:r>
          </a:p>
        </p:txBody>
      </p:sp>
      <p:pic>
        <p:nvPicPr>
          <p:cNvPr id="2" name="Immagine 1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FE2336AA-275A-CCA1-853B-3C7A34CC9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pic>
        <p:nvPicPr>
          <p:cNvPr id="3" name="Immagine 2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B6CE6FF2-6327-0B80-E831-F756A7E8E07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D5607A45-4E63-95FC-A696-142BDE212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059100"/>
              </p:ext>
            </p:extLst>
          </p:nvPr>
        </p:nvGraphicFramePr>
        <p:xfrm>
          <a:off x="2575301" y="274760"/>
          <a:ext cx="7447797" cy="69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Concetto di Sé, come si sviluppa: le principali teorie psicologiche">
            <a:extLst>
              <a:ext uri="{FF2B5EF4-FFF2-40B4-BE49-F238E27FC236}">
                <a16:creationId xmlns:a16="http://schemas.microsoft.com/office/drawing/2014/main" id="{27B0B3B8-4167-F021-C899-F7796F31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73" y="3712425"/>
            <a:ext cx="4157851" cy="22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6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160D93A-40E3-29BB-BAE4-706A3C85ACBA}"/>
              </a:ext>
            </a:extLst>
          </p:cNvPr>
          <p:cNvSpPr txBox="1"/>
          <p:nvPr/>
        </p:nvSpPr>
        <p:spPr>
          <a:xfrm>
            <a:off x="772333" y="1702367"/>
            <a:ext cx="106473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 err="1"/>
              <a:t>Saarni</a:t>
            </a:r>
            <a:r>
              <a:rPr lang="it-IT" dirty="0"/>
              <a:t> (2000) afferma inoltre che se una persona funziona in modo emotivamente competente e adattivo sicuramente vive in sintonia con le </a:t>
            </a:r>
            <a:r>
              <a:rPr lang="it-IT" dirty="0">
                <a:solidFill>
                  <a:srgbClr val="FF0000"/>
                </a:solidFill>
              </a:rPr>
              <a:t>PROPRIE DISPOSIZIONI MORALI</a:t>
            </a:r>
            <a:r>
              <a:rPr lang="it-IT" dirty="0"/>
              <a:t>. Per cui, l’integrità personale, che deriva una tale condotta di vita, risulta inestricabile dall’esperienza socio-emotiva della persona. Dunque </a:t>
            </a:r>
            <a:r>
              <a:rPr lang="it-IT" dirty="0" err="1"/>
              <a:t>Saarni</a:t>
            </a:r>
            <a:r>
              <a:rPr lang="it-IT" dirty="0"/>
              <a:t> (2000) sostiene che una vita condotta in modo da preservare l’integrità personale rispecchia una matura competenza emotiva e, visto che il Sé morale è espressione del carattere dell’individuo, ciò conduce all’idea che il carattere è radicato nella competenza emotiva, per cui quest’ultima può essere considerata come un qualcosa che migliora con lo sviluppo e la crescita della persona (</a:t>
            </a:r>
            <a:r>
              <a:rPr lang="it-IT" dirty="0" err="1"/>
              <a:t>Saarni</a:t>
            </a:r>
            <a:r>
              <a:rPr lang="it-IT" dirty="0"/>
              <a:t>, 2000).</a:t>
            </a:r>
          </a:p>
        </p:txBody>
      </p:sp>
      <p:pic>
        <p:nvPicPr>
          <p:cNvPr id="4" name="Immagine 3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644C81F3-7509-067A-4F48-AB27C342F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pic>
        <p:nvPicPr>
          <p:cNvPr id="7" name="Immagine 6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B05FF19F-C6AD-46B8-E96F-0C5E23CB0A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A237C211-E506-B624-C4EA-930820C99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681277"/>
              </p:ext>
            </p:extLst>
          </p:nvPr>
        </p:nvGraphicFramePr>
        <p:xfrm>
          <a:off x="2575301" y="274760"/>
          <a:ext cx="7447797" cy="69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L'origine della morale: spiegazione scientifica e insegnamento della Chiesa  | UCCR">
            <a:extLst>
              <a:ext uri="{FF2B5EF4-FFF2-40B4-BE49-F238E27FC236}">
                <a16:creationId xmlns:a16="http://schemas.microsoft.com/office/drawing/2014/main" id="{BADA1424-2365-5AF5-4928-CCF859F7C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06" y="4468911"/>
            <a:ext cx="3783814" cy="230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5BBD550E-2C14-4033-BDBF-913B3418B0AA}"/>
              </a:ext>
            </a:extLst>
          </p:cNvPr>
          <p:cNvSpPr/>
          <p:nvPr/>
        </p:nvSpPr>
        <p:spPr>
          <a:xfrm>
            <a:off x="965200" y="5364480"/>
            <a:ext cx="4368800" cy="8839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Sé valutativo: modo in cui agiamo per il raggiungimento dei nostri obiettivi in sintonia con i valori morale e sentimenti attribuiti alle nostre intenzioni</a:t>
            </a:r>
          </a:p>
        </p:txBody>
      </p:sp>
    </p:spTree>
    <p:extLst>
      <p:ext uri="{BB962C8B-B14F-4D97-AF65-F5344CB8AC3E}">
        <p14:creationId xmlns:p14="http://schemas.microsoft.com/office/powerpoint/2010/main" val="69634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78B863A-EE55-B942-6EE3-37C3FA5CEF3B}"/>
              </a:ext>
            </a:extLst>
          </p:cNvPr>
          <p:cNvSpPr txBox="1"/>
          <p:nvPr/>
        </p:nvSpPr>
        <p:spPr>
          <a:xfrm>
            <a:off x="772333" y="2139656"/>
            <a:ext cx="106473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Adottando un punto di vista estremamente individualizzato, </a:t>
            </a:r>
            <a:r>
              <a:rPr lang="it-IT" dirty="0" err="1"/>
              <a:t>Saarni</a:t>
            </a:r>
            <a:r>
              <a:rPr lang="it-IT" dirty="0"/>
              <a:t> (1997) sostiene, infine, che anche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la</a:t>
            </a:r>
            <a:r>
              <a:rPr lang="it-IT" dirty="0">
                <a:solidFill>
                  <a:srgbClr val="FF0000"/>
                </a:solidFill>
              </a:rPr>
              <a:t> STORIA DELLO SVILUPPO</a:t>
            </a:r>
            <a:r>
              <a:rPr lang="it-IT" dirty="0"/>
              <a:t> incide sulla dimostrazione di Competenza Emotiva da parte dell’individuo, </a:t>
            </a:r>
          </a:p>
          <a:p>
            <a:r>
              <a:rPr lang="it-IT" dirty="0"/>
              <a:t>essendo quest’ultima il frutto di un’esperienza emotiva contingente all’esposizione ad un </a:t>
            </a:r>
          </a:p>
          <a:p>
            <a:r>
              <a:rPr lang="it-IT" dirty="0"/>
              <a:t>contesto specifico, ad una storia sociale unica, al funzionamento cognitivo relativo allo stadio </a:t>
            </a:r>
          </a:p>
          <a:p>
            <a:r>
              <a:rPr lang="it-IT" dirty="0"/>
              <a:t>di sviluppo attuale, all’interno di un contesto sociale che ha proprie norme, credenze e usanze</a:t>
            </a:r>
          </a:p>
        </p:txBody>
      </p:sp>
      <p:pic>
        <p:nvPicPr>
          <p:cNvPr id="7" name="Immagine 6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A2F68719-7E1B-E4C6-549E-280B6FD9F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" y="115978"/>
            <a:ext cx="1954213" cy="851169"/>
          </a:xfrm>
          <a:prstGeom prst="rect">
            <a:avLst/>
          </a:prstGeom>
        </p:spPr>
      </p:pic>
      <p:pic>
        <p:nvPicPr>
          <p:cNvPr id="9" name="Immagine 8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2A1C4E44-786C-9329-9515-FB28D5BD0F1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83850" y="268513"/>
            <a:ext cx="1397000" cy="546100"/>
          </a:xfrm>
          <a:prstGeom prst="rect">
            <a:avLst/>
          </a:prstGeom>
        </p:spPr>
      </p:pic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222E491A-9979-C871-FB9B-D50CFB225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35493"/>
              </p:ext>
            </p:extLst>
          </p:nvPr>
        </p:nvGraphicFramePr>
        <p:xfrm>
          <a:off x="2575301" y="274760"/>
          <a:ext cx="7447797" cy="69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74" name="Picture 2" descr="Icona Linea Sottile Di Evoluzione Design Semplice E Creativo Dalla  Collezione Di Icone Di Intelligenza Artificiale Icona Evoluzio  Illustrazione Vettoriale - Illustrazione di marchio, ricerca: 153871465">
            <a:extLst>
              <a:ext uri="{FF2B5EF4-FFF2-40B4-BE49-F238E27FC236}">
                <a16:creationId xmlns:a16="http://schemas.microsoft.com/office/drawing/2014/main" id="{C6D6DECC-DD87-669F-7C08-B25039CA1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t="20791" b="34011"/>
          <a:stretch/>
        </p:blipFill>
        <p:spPr bwMode="auto">
          <a:xfrm>
            <a:off x="6753245" y="4303252"/>
            <a:ext cx="3863343" cy="20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7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3636</Words>
  <Application>Microsoft Office PowerPoint</Application>
  <PresentationFormat>Widescreen</PresentationFormat>
  <Paragraphs>271</Paragraphs>
  <Slides>38</Slides>
  <Notes>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50" baseType="lpstr">
      <vt:lpstr>Arial</vt:lpstr>
      <vt:lpstr>Bradley Hand ITC</vt:lpstr>
      <vt:lpstr>Calibri</vt:lpstr>
      <vt:lpstr>Calibri Light</vt:lpstr>
      <vt:lpstr>Roboto</vt:lpstr>
      <vt:lpstr>Tahoma</vt:lpstr>
      <vt:lpstr>Times New Roman</vt:lpstr>
      <vt:lpstr>TimesNewRoman</vt:lpstr>
      <vt:lpstr>TimesNewRoman,Italic</vt:lpstr>
      <vt:lpstr>Wingdings</vt:lpstr>
      <vt:lpstr>Tema di Office</vt:lpstr>
      <vt:lpstr>Grafico</vt:lpstr>
      <vt:lpstr>Presentazione standard di PowerPoint</vt:lpstr>
      <vt:lpstr>I DIVERSI MODELLI DELLA COMPETENZA EMOTIVA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CONSAPEVOLEZZA </vt:lpstr>
      <vt:lpstr>Quanto siamo emotivamente consapevoli?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RICONOSCIMENTO/COMPRENSIONE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Mappa delle emozioni</vt:lpstr>
      <vt:lpstr>LESSICO EMOTIVO </vt:lpstr>
      <vt:lpstr>Importanza del lessico emotivo </vt:lpstr>
      <vt:lpstr>Narrazioni, emozioni e benessere </vt:lpstr>
      <vt:lpstr>Presentazione standard di PowerPoint</vt:lpstr>
      <vt:lpstr>Modellizzazione dei temi emergenti – esperienze negative</vt:lpstr>
      <vt:lpstr> Modellizzazione dei temi emergenti – esperienze positive</vt:lpstr>
      <vt:lpstr>Concludendo: comportamenti esternalizzanti ed internalizzanti e consapevolezza/lessico/riconoscimento emotivo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Benedetta Taddei</dc:creator>
  <cp:lastModifiedBy>office1 office1</cp:lastModifiedBy>
  <cp:revision>54</cp:revision>
  <dcterms:created xsi:type="dcterms:W3CDTF">2023-09-12T07:40:59Z</dcterms:created>
  <dcterms:modified xsi:type="dcterms:W3CDTF">2023-10-26T09:34:49Z</dcterms:modified>
</cp:coreProperties>
</file>