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8" r:id="rId2"/>
  </p:sldMasterIdLst>
  <p:notesMasterIdLst>
    <p:notesMasterId r:id="rId7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Lst>
  <p:sldSz cx="12192000" cy="6858000"/>
  <p:notesSz cx="6858000" cy="9144000"/>
  <p:embeddedFontLst>
    <p:embeddedFont>
      <p:font typeface="Abel" panose="02000506030000020004" pitchFamily="2" charset="0"/>
      <p:regular r:id="rId75"/>
    </p:embeddedFont>
    <p:embeddedFont>
      <p:font typeface="Cabin" panose="020B0604020202020204" charset="0"/>
      <p:regular r:id="rId76"/>
      <p:bold r:id="rId77"/>
      <p:italic r:id="rId78"/>
      <p:boldItalic r:id="rId79"/>
    </p:embeddedFont>
    <p:embeddedFont>
      <p:font typeface="Calibri" panose="020F0502020204030204" pitchFamily="34" charset="0"/>
      <p:regular r:id="rId80"/>
      <p:bold r:id="rId81"/>
      <p:italic r:id="rId82"/>
      <p:boldItalic r:id="rId83"/>
    </p:embeddedFont>
    <p:embeddedFont>
      <p:font typeface="Lato" panose="020F0502020204030203" pitchFamily="34" charset="0"/>
      <p:regular r:id="rId84"/>
      <p:bold r:id="rId85"/>
      <p:italic r:id="rId86"/>
      <p:boldItalic r:id="rId87"/>
    </p:embeddedFont>
    <p:embeddedFont>
      <p:font typeface="Open Sans" panose="020B0606030504020204" pitchFamily="34" charset="0"/>
      <p:regular r:id="rId88"/>
      <p:bold r:id="rId89"/>
      <p:italic r:id="rId90"/>
      <p:boldItalic r:id="rId91"/>
    </p:embeddedFont>
    <p:embeddedFont>
      <p:font typeface="Open Sans Light" panose="020B0306030504020204" pitchFamily="34" charset="0"/>
      <p:regular r:id="rId92"/>
      <p:bold r:id="rId93"/>
      <p:italic r:id="rId94"/>
      <p:boldItalic r:id="rId95"/>
    </p:embeddedFont>
    <p:embeddedFont>
      <p:font typeface="Proxima Nova" panose="020B0604020202020204" charset="0"/>
      <p:regular r:id="rId96"/>
      <p:bold r:id="rId97"/>
      <p:italic r:id="rId98"/>
      <p:boldItalic r:id="rId99"/>
    </p:embeddedFont>
    <p:embeddedFont>
      <p:font typeface="Roboto" panose="02000000000000000000" pitchFamily="2" charset="0"/>
      <p:regular r:id="rId100"/>
      <p:bold r:id="rId101"/>
      <p:italic r:id="rId102"/>
      <p:boldItalic r:id="rId103"/>
    </p:embeddedFont>
    <p:embeddedFont>
      <p:font typeface="Roboto Black" panose="02000000000000000000" pitchFamily="2" charset="0"/>
      <p:bold r:id="rId104"/>
      <p:boldItalic r:id="rId105"/>
    </p:embeddedFont>
    <p:embeddedFont>
      <p:font typeface="Roboto Light" panose="020B0604020202020204" pitchFamily="2" charset="0"/>
      <p:regular r:id="rId106"/>
      <p:bold r:id="rId107"/>
      <p:italic r:id="rId108"/>
      <p:boldItalic r:id="rId109"/>
    </p:embeddedFont>
    <p:embeddedFont>
      <p:font typeface="Roboto Medium" panose="02000000000000000000" pitchFamily="2" charset="0"/>
      <p:regular r:id="rId110"/>
      <p:bold r:id="rId111"/>
      <p:italic r:id="rId112"/>
      <p:boldItalic r:id="rId1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orient="horz" pos="454">
          <p15:clr>
            <a:srgbClr val="9AA0A6"/>
          </p15:clr>
        </p15:guide>
        <p15:guide id="3"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4" roundtripDataSignature="AMtx7miVbrcRCbC+jI4+IimnzZaZstCet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102" y="186"/>
      </p:cViewPr>
      <p:guideLst>
        <p:guide orient="horz" pos="4320"/>
        <p:guide orient="horz" pos="45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heme" Target="theme/theme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0.fntdata"/><Relationship Id="rId89" Type="http://schemas.openxmlformats.org/officeDocument/2006/relationships/font" Target="fonts/font15.fntdata"/><Relationship Id="rId112" Type="http://schemas.openxmlformats.org/officeDocument/2006/relationships/font" Target="fonts/font38.fntdata"/><Relationship Id="rId16" Type="http://schemas.openxmlformats.org/officeDocument/2006/relationships/slide" Target="slides/slide14.xml"/><Relationship Id="rId107" Type="http://schemas.openxmlformats.org/officeDocument/2006/relationships/font" Target="fonts/font33.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font" Target="fonts/font5.fntdata"/><Relationship Id="rId87" Type="http://schemas.openxmlformats.org/officeDocument/2006/relationships/font" Target="fonts/font13.fntdata"/><Relationship Id="rId102" Type="http://schemas.openxmlformats.org/officeDocument/2006/relationships/font" Target="fonts/font28.fntdata"/><Relationship Id="rId110" Type="http://schemas.openxmlformats.org/officeDocument/2006/relationships/font" Target="fonts/font36.fntdata"/><Relationship Id="rId115"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8.fntdata"/><Relationship Id="rId90" Type="http://schemas.openxmlformats.org/officeDocument/2006/relationships/font" Target="fonts/font16.fntdata"/><Relationship Id="rId95" Type="http://schemas.openxmlformats.org/officeDocument/2006/relationships/font" Target="fonts/font2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3.fntdata"/><Relationship Id="rId100" Type="http://schemas.openxmlformats.org/officeDocument/2006/relationships/font" Target="fonts/font26.fntdata"/><Relationship Id="rId105" Type="http://schemas.openxmlformats.org/officeDocument/2006/relationships/font" Target="fonts/font31.fntdata"/><Relationship Id="rId113" Type="http://schemas.openxmlformats.org/officeDocument/2006/relationships/font" Target="fonts/font39.fntdata"/><Relationship Id="rId11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6.fntdata"/><Relationship Id="rId85" Type="http://schemas.openxmlformats.org/officeDocument/2006/relationships/font" Target="fonts/font11.fntdata"/><Relationship Id="rId93" Type="http://schemas.openxmlformats.org/officeDocument/2006/relationships/font" Target="fonts/font19.fntdata"/><Relationship Id="rId98" Type="http://schemas.openxmlformats.org/officeDocument/2006/relationships/font" Target="fonts/font2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29.fntdata"/><Relationship Id="rId108" Type="http://schemas.openxmlformats.org/officeDocument/2006/relationships/font" Target="fonts/font34.fntdata"/><Relationship Id="rId11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font" Target="fonts/font22.fntdata"/><Relationship Id="rId111" Type="http://schemas.openxmlformats.org/officeDocument/2006/relationships/font" Target="fonts/font3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32.fntdata"/><Relationship Id="rId114" Type="http://customschemas.google.com/relationships/presentationmetadata" Target="meta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99" Type="http://schemas.openxmlformats.org/officeDocument/2006/relationships/font" Target="fonts/font25.fntdata"/><Relationship Id="rId101" Type="http://schemas.openxmlformats.org/officeDocument/2006/relationships/font" Target="fonts/font27.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35.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2.fntdata"/><Relationship Id="rId97" Type="http://schemas.openxmlformats.org/officeDocument/2006/relationships/font" Target="fonts/font23.fntdata"/><Relationship Id="rId104" Type="http://schemas.openxmlformats.org/officeDocument/2006/relationships/font" Target="fonts/font30.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 name="Google Shape;13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1cffa0f932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21cffa0f932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317" name="Google Shape;317;g21cffa0f932_0_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1cffa0f932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21cffa0f932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331" name="Google Shape;331;g21cffa0f932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1f79438c98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21f79438c98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343" name="Google Shape;343;g21f79438c98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1f79438c98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21f79438c98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354" name="Google Shape;354;g21f79438c98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1f79438c98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21f79438c98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365" name="Google Shape;365;g21f79438c98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2003ec637e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22003ec637e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376" name="Google Shape;376;g22003ec637e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2003ec637e_3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g22003ec637e_3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387" name="Google Shape;387;g22003ec637e_3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1cffa0f932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21cffa0f932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398" name="Google Shape;398;g21cffa0f932_0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1cffa0f932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21cffa0f932_0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412" name="Google Shape;412;g21cffa0f932_0_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df44038bc5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g1df44038bc5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df44038b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1df44038b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434" name="Google Shape;434;g1df44038bc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df44038bc5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1df44038bc5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448" name="Google Shape;448;g1df44038bc5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df44038bc5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g1df44038bc5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465" name="Google Shape;465;g1df44038bc5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df44038bc5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1df44038bc5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482" name="Google Shape;482;g1df44038bc5_0_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1df44038bc5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1df44038bc5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499" name="Google Shape;499;g1df44038bc5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df44038bc5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1df44038bc5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516" name="Google Shape;516;g1df44038bc5_0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df44038bc5_0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g1df44038bc5_0_1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528" name="Google Shape;528;g1df44038bc5_0_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df44038bc5_0_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g1df44038bc5_0_1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541" name="Google Shape;541;g1df44038bc5_0_1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df44038bc5_0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g1df44038bc5_0_1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555" name="Google Shape;555;g1df44038bc5_0_1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df44038bc5_0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g1df44038bc5_0_1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570" name="Google Shape;570;g1df44038bc5_0_1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020d4e4f60_1_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1020d4e4f60_1_3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g1020d4e4f60_1_3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1df44038bc5_0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g1df44038bc5_0_2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588" name="Google Shape;588;g1df44038bc5_0_2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d185870902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g1d185870902_0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604" name="Google Shape;604;g1d185870902_0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d185870902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g1d185870902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621" name="Google Shape;621;g1d185870902_0_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d185870902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g1d185870902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637" name="Google Shape;637;g1d185870902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df44038bc5_0_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g1df44038bc5_0_2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655" name="Google Shape;655;g1df44038bc5_0_2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1d185870902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g1d185870902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667" name="Google Shape;667;g1d185870902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1d18587090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g1d18587090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680" name="Google Shape;680;g1d18587090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d185870902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g1d185870902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691" name="Google Shape;691;g1d185870902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1df664f1ff7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g1df664f1ff7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704" name="Google Shape;704;g1df664f1ff7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1df664f1ff7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g1df664f1ff7_1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717" name="Google Shape;717;g1df664f1ff7_1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020d4e4f60_1_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1020d4e4f60_1_3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 name="Google Shape;247;g1020d4e4f60_1_3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1df664f1ff7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g1df664f1ff7_1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728" name="Google Shape;728;g1df664f1ff7_1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1df664f1ff7_1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g1df664f1ff7_1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744" name="Google Shape;744;g1df664f1ff7_1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1df664f1ff7_1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g1df664f1ff7_1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760" name="Google Shape;760;g1df664f1ff7_1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1df664f1ff7_1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g1df664f1ff7_1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772" name="Google Shape;772;g1df664f1ff7_1_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1df74fc4696_0_3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2" name="Google Shape;792;g1df74fc4696_0_3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1df74fc4696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1df74fc4696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1df74fc4696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1df74fc4696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1df74fc4696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1df74fc4696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it-IT">
                <a:solidFill>
                  <a:schemeClr val="dk1"/>
                </a:solidFill>
              </a:rPr>
              <a:t>Autore / Autori :</a:t>
            </a:r>
            <a:br>
              <a:rPr lang="it-IT">
                <a:solidFill>
                  <a:schemeClr val="dk1"/>
                </a:solidFill>
              </a:rPr>
            </a:br>
            <a:r>
              <a:rPr lang="it-IT">
                <a:solidFill>
                  <a:schemeClr val="dk1"/>
                </a:solidFill>
              </a:rPr>
              <a:t>Data Creazione: AAAA/MM/GG</a:t>
            </a:r>
            <a:br>
              <a:rPr lang="it-IT">
                <a:solidFill>
                  <a:schemeClr val="dk1"/>
                </a:solidFill>
              </a:rPr>
            </a:br>
            <a:r>
              <a:rPr lang="it-IT">
                <a:solidFill>
                  <a:schemeClr val="dk1"/>
                </a:solidFill>
              </a:rPr>
              <a:t>Data ultima modifica: AAAA/MM/GG</a:t>
            </a:r>
            <a:br>
              <a:rPr lang="it-IT">
                <a:solidFill>
                  <a:schemeClr val="dk1"/>
                </a:solidFill>
              </a:rPr>
            </a:br>
            <a:r>
              <a:rPr lang="it-IT">
                <a:solidFill>
                  <a:schemeClr val="dk1"/>
                </a:solidFill>
              </a:rPr>
              <a:t>Stato [pubblica - confidenziale]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1df74fc4696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1df74fc4696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it-IT">
                <a:solidFill>
                  <a:schemeClr val="dk1"/>
                </a:solidFill>
              </a:rPr>
              <a:t>Autore / Autori :</a:t>
            </a:r>
            <a:br>
              <a:rPr lang="it-IT">
                <a:solidFill>
                  <a:schemeClr val="dk1"/>
                </a:solidFill>
              </a:rPr>
            </a:br>
            <a:r>
              <a:rPr lang="it-IT">
                <a:solidFill>
                  <a:schemeClr val="dk1"/>
                </a:solidFill>
              </a:rPr>
              <a:t>Data Creazione: AAAA/MM/GG</a:t>
            </a:r>
            <a:br>
              <a:rPr lang="it-IT">
                <a:solidFill>
                  <a:schemeClr val="dk1"/>
                </a:solidFill>
              </a:rPr>
            </a:br>
            <a:r>
              <a:rPr lang="it-IT">
                <a:solidFill>
                  <a:schemeClr val="dk1"/>
                </a:solidFill>
              </a:rPr>
              <a:t>Data ultima modifica: AAAA/MM/GG</a:t>
            </a:r>
            <a:br>
              <a:rPr lang="it-IT">
                <a:solidFill>
                  <a:schemeClr val="dk1"/>
                </a:solidFill>
              </a:rPr>
            </a:br>
            <a:r>
              <a:rPr lang="it-IT">
                <a:solidFill>
                  <a:schemeClr val="dk1"/>
                </a:solidFill>
              </a:rPr>
              <a:t>Stato [pubblica - confidenziale]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1df74fc4696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1df74fc4696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it-IT">
                <a:solidFill>
                  <a:schemeClr val="dk1"/>
                </a:solidFill>
              </a:rPr>
              <a:t>Autore / Autori :</a:t>
            </a:r>
            <a:br>
              <a:rPr lang="it-IT">
                <a:solidFill>
                  <a:schemeClr val="dk1"/>
                </a:solidFill>
              </a:rPr>
            </a:br>
            <a:r>
              <a:rPr lang="it-IT">
                <a:solidFill>
                  <a:schemeClr val="dk1"/>
                </a:solidFill>
              </a:rPr>
              <a:t>Data Creazione: AAAA/MM/GG</a:t>
            </a:r>
            <a:br>
              <a:rPr lang="it-IT">
                <a:solidFill>
                  <a:schemeClr val="dk1"/>
                </a:solidFill>
              </a:rPr>
            </a:br>
            <a:r>
              <a:rPr lang="it-IT">
                <a:solidFill>
                  <a:schemeClr val="dk1"/>
                </a:solidFill>
              </a:rPr>
              <a:t>Data ultima modifica: AAAA/MM/GG</a:t>
            </a:r>
            <a:br>
              <a:rPr lang="it-IT">
                <a:solidFill>
                  <a:schemeClr val="dk1"/>
                </a:solidFill>
              </a:rPr>
            </a:br>
            <a:r>
              <a:rPr lang="it-IT">
                <a:solidFill>
                  <a:schemeClr val="dk1"/>
                </a:solidFill>
              </a:rPr>
              <a:t>Stato [pubblica - confidenziale]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1df74fc4696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1df74fc4696_3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it-IT">
                <a:solidFill>
                  <a:schemeClr val="dk1"/>
                </a:solidFill>
              </a:rPr>
              <a:t>Autore / Autori :</a:t>
            </a:r>
            <a:br>
              <a:rPr lang="it-IT">
                <a:solidFill>
                  <a:schemeClr val="dk1"/>
                </a:solidFill>
              </a:rPr>
            </a:br>
            <a:r>
              <a:rPr lang="it-IT">
                <a:solidFill>
                  <a:schemeClr val="dk1"/>
                </a:solidFill>
              </a:rPr>
              <a:t>Data Creazione: AAAA/MM/GG</a:t>
            </a:r>
            <a:br>
              <a:rPr lang="it-IT">
                <a:solidFill>
                  <a:schemeClr val="dk1"/>
                </a:solidFill>
              </a:rPr>
            </a:br>
            <a:r>
              <a:rPr lang="it-IT">
                <a:solidFill>
                  <a:schemeClr val="dk1"/>
                </a:solidFill>
              </a:rPr>
              <a:t>Data ultima modifica: AAAA/MM/GG</a:t>
            </a:r>
            <a:br>
              <a:rPr lang="it-IT">
                <a:solidFill>
                  <a:schemeClr val="dk1"/>
                </a:solidFill>
              </a:rPr>
            </a:br>
            <a:r>
              <a:rPr lang="it-IT">
                <a:solidFill>
                  <a:schemeClr val="dk1"/>
                </a:solidFill>
              </a:rPr>
              <a:t>Stato [pubblica - confidenziale]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1df74fc4696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1df74fc4696_0_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it-IT">
                <a:solidFill>
                  <a:schemeClr val="dk1"/>
                </a:solidFill>
              </a:rPr>
              <a:t>Autore / Autori :</a:t>
            </a:r>
            <a:br>
              <a:rPr lang="it-IT">
                <a:solidFill>
                  <a:schemeClr val="dk1"/>
                </a:solidFill>
              </a:rPr>
            </a:br>
            <a:r>
              <a:rPr lang="it-IT">
                <a:solidFill>
                  <a:schemeClr val="dk1"/>
                </a:solidFill>
              </a:rPr>
              <a:t>Data Creazione: AAAA/MM/GG</a:t>
            </a:r>
            <a:br>
              <a:rPr lang="it-IT">
                <a:solidFill>
                  <a:schemeClr val="dk1"/>
                </a:solidFill>
              </a:rPr>
            </a:br>
            <a:r>
              <a:rPr lang="it-IT">
                <a:solidFill>
                  <a:schemeClr val="dk1"/>
                </a:solidFill>
              </a:rPr>
              <a:t>Data ultima modifica: AAAA/MM/GG</a:t>
            </a:r>
            <a:br>
              <a:rPr lang="it-IT">
                <a:solidFill>
                  <a:schemeClr val="dk1"/>
                </a:solidFill>
              </a:rPr>
            </a:br>
            <a:r>
              <a:rPr lang="it-IT">
                <a:solidFill>
                  <a:schemeClr val="dk1"/>
                </a:solidFill>
              </a:rPr>
              <a:t>Stato [pubblica - confidenziale]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1df74fc4696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1df74fc4696_0_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it-IT">
                <a:solidFill>
                  <a:schemeClr val="dk1"/>
                </a:solidFill>
              </a:rPr>
              <a:t>Autore / Autori :</a:t>
            </a:r>
            <a:br>
              <a:rPr lang="it-IT">
                <a:solidFill>
                  <a:schemeClr val="dk1"/>
                </a:solidFill>
              </a:rPr>
            </a:br>
            <a:r>
              <a:rPr lang="it-IT">
                <a:solidFill>
                  <a:schemeClr val="dk1"/>
                </a:solidFill>
              </a:rPr>
              <a:t>Data Creazione: AAAA/MM/GG</a:t>
            </a:r>
            <a:br>
              <a:rPr lang="it-IT">
                <a:solidFill>
                  <a:schemeClr val="dk1"/>
                </a:solidFill>
              </a:rPr>
            </a:br>
            <a:r>
              <a:rPr lang="it-IT">
                <a:solidFill>
                  <a:schemeClr val="dk1"/>
                </a:solidFill>
              </a:rPr>
              <a:t>Data ultima modifica: AAAA/MM/GG</a:t>
            </a:r>
            <a:br>
              <a:rPr lang="it-IT">
                <a:solidFill>
                  <a:schemeClr val="dk1"/>
                </a:solidFill>
              </a:rPr>
            </a:br>
            <a:r>
              <a:rPr lang="it-IT">
                <a:solidFill>
                  <a:schemeClr val="dk1"/>
                </a:solidFill>
              </a:rPr>
              <a:t>Stato [pubblica - confidenziale]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1df74fc4696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df74fc4696_0_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it-IT">
                <a:solidFill>
                  <a:schemeClr val="dk1"/>
                </a:solidFill>
              </a:rPr>
              <a:t>Autore / Autori :</a:t>
            </a:r>
            <a:br>
              <a:rPr lang="it-IT">
                <a:solidFill>
                  <a:schemeClr val="dk1"/>
                </a:solidFill>
              </a:rPr>
            </a:br>
            <a:r>
              <a:rPr lang="it-IT">
                <a:solidFill>
                  <a:schemeClr val="dk1"/>
                </a:solidFill>
              </a:rPr>
              <a:t>Data Creazione: AAAA/MM/GG</a:t>
            </a:r>
            <a:br>
              <a:rPr lang="it-IT">
                <a:solidFill>
                  <a:schemeClr val="dk1"/>
                </a:solidFill>
              </a:rPr>
            </a:br>
            <a:r>
              <a:rPr lang="it-IT">
                <a:solidFill>
                  <a:schemeClr val="dk1"/>
                </a:solidFill>
              </a:rPr>
              <a:t>Data ultima modifica: AAAA/MM/GG</a:t>
            </a:r>
            <a:br>
              <a:rPr lang="it-IT">
                <a:solidFill>
                  <a:schemeClr val="dk1"/>
                </a:solidFill>
              </a:rPr>
            </a:br>
            <a:r>
              <a:rPr lang="it-IT">
                <a:solidFill>
                  <a:schemeClr val="dk1"/>
                </a:solidFill>
              </a:rPr>
              <a:t>Stato [pubblica - confidenziale]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1df74fc4696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1df74fc4696_0_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it-IT">
                <a:solidFill>
                  <a:schemeClr val="dk1"/>
                </a:solidFill>
                <a:latin typeface="Cabin"/>
                <a:ea typeface="Cabin"/>
                <a:cs typeface="Cabin"/>
                <a:sym typeface="Cabin"/>
              </a:rPr>
              <a:t>BRAINSTORMING: Angolo continua sui muri? se li tolgo rimane? continua o finisce?</a:t>
            </a:r>
            <a:endParaRPr>
              <a:solidFill>
                <a:schemeClr val="dk1"/>
              </a:solidFill>
              <a:latin typeface="Cabin"/>
              <a:ea typeface="Cabin"/>
              <a:cs typeface="Cabin"/>
              <a:sym typeface="Cabin"/>
            </a:endParaRPr>
          </a:p>
          <a:p>
            <a:pPr marL="0" lvl="0" indent="0" algn="l" rtl="0">
              <a:lnSpc>
                <a:spcPct val="115000"/>
              </a:lnSpc>
              <a:spcBef>
                <a:spcPts val="0"/>
              </a:spcBef>
              <a:spcAft>
                <a:spcPts val="0"/>
              </a:spcAft>
              <a:buNone/>
            </a:pPr>
            <a:r>
              <a:rPr lang="it-IT">
                <a:solidFill>
                  <a:schemeClr val="dk1"/>
                </a:solidFill>
                <a:latin typeface="Cabin"/>
                <a:ea typeface="Cabin"/>
                <a:cs typeface="Cabin"/>
                <a:sym typeface="Cabin"/>
              </a:rPr>
              <a:t>DIFFICOLTA’: Foglio strappato per non avere altri angoli in gioco. Ventagli: lati dell’angolo diversi, ventaglio più grande con lati più piccoli.</a:t>
            </a:r>
            <a:endParaRPr>
              <a:solidFill>
                <a:schemeClr val="dk1"/>
              </a:solidFill>
              <a:latin typeface="Cabin"/>
              <a:ea typeface="Cabin"/>
              <a:cs typeface="Cabin"/>
              <a:sym typeface="Cabin"/>
            </a:endParaRPr>
          </a:p>
          <a:p>
            <a:pPr marL="0" lvl="0" indent="0" algn="l" rtl="0">
              <a:lnSpc>
                <a:spcPct val="115000"/>
              </a:lnSpc>
              <a:spcBef>
                <a:spcPts val="0"/>
              </a:spcBef>
              <a:spcAft>
                <a:spcPts val="0"/>
              </a:spcAft>
              <a:buNone/>
            </a:pPr>
            <a:r>
              <a:rPr lang="it-IT">
                <a:solidFill>
                  <a:schemeClr val="dk1"/>
                </a:solidFill>
                <a:latin typeface="Cabin"/>
                <a:ea typeface="Cabin"/>
                <a:cs typeface="Cabin"/>
                <a:sym typeface="Cabin"/>
              </a:rPr>
              <a:t>ARTEFATTI: Angolo può continuare all’infinito: allargo sempre di più il foglio</a:t>
            </a:r>
            <a:endParaRPr>
              <a:solidFill>
                <a:schemeClr val="dk1"/>
              </a:solidFill>
              <a:latin typeface="Cabin"/>
              <a:ea typeface="Cabin"/>
              <a:cs typeface="Cabin"/>
              <a:sym typeface="Cabin"/>
            </a:endParaRPr>
          </a:p>
          <a:p>
            <a:pPr marL="0" lvl="0" indent="0" algn="l" rtl="0">
              <a:lnSpc>
                <a:spcPct val="115000"/>
              </a:lnSpc>
              <a:spcBef>
                <a:spcPts val="0"/>
              </a:spcBef>
              <a:spcAft>
                <a:spcPts val="0"/>
              </a:spcAft>
              <a:buNone/>
            </a:pPr>
            <a:r>
              <a:rPr lang="it-IT">
                <a:solidFill>
                  <a:schemeClr val="dk1"/>
                </a:solidFill>
                <a:latin typeface="Cabin"/>
                <a:ea typeface="Cabin"/>
                <a:cs typeface="Cabin"/>
                <a:sym typeface="Cabin"/>
              </a:rPr>
              <a:t>CONCETTI: Ampiezza: termine UGUALE, Rette perpendicolari: angolo retto, le pieghe</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1df74fc4696_3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1df74fc4696_3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it-IT">
                <a:solidFill>
                  <a:schemeClr val="dk1"/>
                </a:solidFill>
                <a:latin typeface="Cabin"/>
                <a:ea typeface="Cabin"/>
                <a:cs typeface="Cabin"/>
                <a:sym typeface="Cabin"/>
              </a:rPr>
              <a:t>BRAINSTORMING: Angolo continua sui muri? se li tolgo rimane? continua o finisce?</a:t>
            </a:r>
            <a:endParaRPr>
              <a:solidFill>
                <a:schemeClr val="dk1"/>
              </a:solidFill>
              <a:latin typeface="Cabin"/>
              <a:ea typeface="Cabin"/>
              <a:cs typeface="Cabin"/>
              <a:sym typeface="Cabin"/>
            </a:endParaRPr>
          </a:p>
          <a:p>
            <a:pPr marL="0" lvl="0" indent="0" algn="l" rtl="0">
              <a:lnSpc>
                <a:spcPct val="115000"/>
              </a:lnSpc>
              <a:spcBef>
                <a:spcPts val="0"/>
              </a:spcBef>
              <a:spcAft>
                <a:spcPts val="0"/>
              </a:spcAft>
              <a:buNone/>
            </a:pPr>
            <a:r>
              <a:rPr lang="it-IT">
                <a:solidFill>
                  <a:schemeClr val="dk1"/>
                </a:solidFill>
                <a:latin typeface="Cabin"/>
                <a:ea typeface="Cabin"/>
                <a:cs typeface="Cabin"/>
                <a:sym typeface="Cabin"/>
              </a:rPr>
              <a:t>DIFFICOLTA’: Foglio strappato per non avere altri angoli in gioco. Ventagli: lati dell’angolo diversi, ventaglio più grande con lati più piccoli.</a:t>
            </a:r>
            <a:endParaRPr>
              <a:solidFill>
                <a:schemeClr val="dk1"/>
              </a:solidFill>
              <a:latin typeface="Cabin"/>
              <a:ea typeface="Cabin"/>
              <a:cs typeface="Cabin"/>
              <a:sym typeface="Cabin"/>
            </a:endParaRPr>
          </a:p>
          <a:p>
            <a:pPr marL="0" lvl="0" indent="0" algn="l" rtl="0">
              <a:lnSpc>
                <a:spcPct val="115000"/>
              </a:lnSpc>
              <a:spcBef>
                <a:spcPts val="0"/>
              </a:spcBef>
              <a:spcAft>
                <a:spcPts val="0"/>
              </a:spcAft>
              <a:buNone/>
            </a:pPr>
            <a:r>
              <a:rPr lang="it-IT">
                <a:solidFill>
                  <a:schemeClr val="dk1"/>
                </a:solidFill>
                <a:latin typeface="Cabin"/>
                <a:ea typeface="Cabin"/>
                <a:cs typeface="Cabin"/>
                <a:sym typeface="Cabin"/>
              </a:rPr>
              <a:t>ARTEFATTI: Angolo può continuare all’infinito: allargo sempre di più il foglio</a:t>
            </a:r>
            <a:endParaRPr>
              <a:solidFill>
                <a:schemeClr val="dk1"/>
              </a:solidFill>
              <a:latin typeface="Cabin"/>
              <a:ea typeface="Cabin"/>
              <a:cs typeface="Cabin"/>
              <a:sym typeface="Cabin"/>
            </a:endParaRPr>
          </a:p>
          <a:p>
            <a:pPr marL="0" lvl="0" indent="0" algn="l" rtl="0">
              <a:lnSpc>
                <a:spcPct val="115000"/>
              </a:lnSpc>
              <a:spcBef>
                <a:spcPts val="0"/>
              </a:spcBef>
              <a:spcAft>
                <a:spcPts val="0"/>
              </a:spcAft>
              <a:buNone/>
            </a:pPr>
            <a:r>
              <a:rPr lang="it-IT">
                <a:solidFill>
                  <a:schemeClr val="dk1"/>
                </a:solidFill>
                <a:latin typeface="Cabin"/>
                <a:ea typeface="Cabin"/>
                <a:cs typeface="Cabin"/>
                <a:sym typeface="Cabin"/>
              </a:rPr>
              <a:t>CONCETTI: Ampiezza: termine UGUALE, Rette perpendicolari: angolo retto, le pieghe</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1df74fc4696_0_3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1df74fc4696_0_3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it-IT">
                <a:solidFill>
                  <a:schemeClr val="dk1"/>
                </a:solidFill>
                <a:latin typeface="Cabin"/>
                <a:ea typeface="Cabin"/>
                <a:cs typeface="Cabin"/>
                <a:sym typeface="Cabin"/>
              </a:rPr>
              <a:t>BRAINSTORMING: Angolo continua sui muri? se li tolgo rimane? continua o finisce?</a:t>
            </a:r>
            <a:endParaRPr>
              <a:solidFill>
                <a:schemeClr val="dk1"/>
              </a:solidFill>
              <a:latin typeface="Cabin"/>
              <a:ea typeface="Cabin"/>
              <a:cs typeface="Cabin"/>
              <a:sym typeface="Cabin"/>
            </a:endParaRPr>
          </a:p>
          <a:p>
            <a:pPr marL="0" lvl="0" indent="0" algn="l" rtl="0">
              <a:lnSpc>
                <a:spcPct val="115000"/>
              </a:lnSpc>
              <a:spcBef>
                <a:spcPts val="0"/>
              </a:spcBef>
              <a:spcAft>
                <a:spcPts val="0"/>
              </a:spcAft>
              <a:buNone/>
            </a:pPr>
            <a:r>
              <a:rPr lang="it-IT">
                <a:solidFill>
                  <a:schemeClr val="dk1"/>
                </a:solidFill>
                <a:latin typeface="Cabin"/>
                <a:ea typeface="Cabin"/>
                <a:cs typeface="Cabin"/>
                <a:sym typeface="Cabin"/>
              </a:rPr>
              <a:t>DIFFICOLTA’: Foglio strappato per non avere altri angoli in gioco. Ventagli: lati dell’angolo diversi, ventaglio più grande con lati più piccoli.</a:t>
            </a:r>
            <a:endParaRPr>
              <a:solidFill>
                <a:schemeClr val="dk1"/>
              </a:solidFill>
              <a:latin typeface="Cabin"/>
              <a:ea typeface="Cabin"/>
              <a:cs typeface="Cabin"/>
              <a:sym typeface="Cabin"/>
            </a:endParaRPr>
          </a:p>
          <a:p>
            <a:pPr marL="0" lvl="0" indent="0" algn="l" rtl="0">
              <a:lnSpc>
                <a:spcPct val="115000"/>
              </a:lnSpc>
              <a:spcBef>
                <a:spcPts val="0"/>
              </a:spcBef>
              <a:spcAft>
                <a:spcPts val="0"/>
              </a:spcAft>
              <a:buNone/>
            </a:pPr>
            <a:r>
              <a:rPr lang="it-IT">
                <a:solidFill>
                  <a:schemeClr val="dk1"/>
                </a:solidFill>
                <a:latin typeface="Cabin"/>
                <a:ea typeface="Cabin"/>
                <a:cs typeface="Cabin"/>
                <a:sym typeface="Cabin"/>
              </a:rPr>
              <a:t>ARTEFATTI: Angolo può continuare all’infinito: allargo sempre di più il foglio</a:t>
            </a:r>
            <a:endParaRPr>
              <a:solidFill>
                <a:schemeClr val="dk1"/>
              </a:solidFill>
              <a:latin typeface="Cabin"/>
              <a:ea typeface="Cabin"/>
              <a:cs typeface="Cabin"/>
              <a:sym typeface="Cabin"/>
            </a:endParaRPr>
          </a:p>
          <a:p>
            <a:pPr marL="0" lvl="0" indent="0" algn="l" rtl="0">
              <a:lnSpc>
                <a:spcPct val="115000"/>
              </a:lnSpc>
              <a:spcBef>
                <a:spcPts val="0"/>
              </a:spcBef>
              <a:spcAft>
                <a:spcPts val="0"/>
              </a:spcAft>
              <a:buNone/>
            </a:pPr>
            <a:r>
              <a:rPr lang="it-IT">
                <a:solidFill>
                  <a:schemeClr val="dk1"/>
                </a:solidFill>
                <a:latin typeface="Cabin"/>
                <a:ea typeface="Cabin"/>
                <a:cs typeface="Cabin"/>
                <a:sym typeface="Cabin"/>
              </a:rPr>
              <a:t>CONCETTI: Ampiezza: termine UGUALE, Rette perpendicolari: angolo retto, le pieghe</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1df74fc4696_3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1df74fc4696_3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it-IT">
                <a:solidFill>
                  <a:schemeClr val="dk1"/>
                </a:solidFill>
                <a:latin typeface="Cabin"/>
                <a:ea typeface="Cabin"/>
                <a:cs typeface="Cabin"/>
                <a:sym typeface="Cabin"/>
              </a:rPr>
              <a:t>BRAINSTORMING: Angolo continua sui muri? se li tolgo rimane? continua o finisce?</a:t>
            </a:r>
            <a:endParaRPr>
              <a:solidFill>
                <a:schemeClr val="dk1"/>
              </a:solidFill>
              <a:latin typeface="Cabin"/>
              <a:ea typeface="Cabin"/>
              <a:cs typeface="Cabin"/>
              <a:sym typeface="Cabin"/>
            </a:endParaRPr>
          </a:p>
          <a:p>
            <a:pPr marL="0" lvl="0" indent="0" algn="l" rtl="0">
              <a:lnSpc>
                <a:spcPct val="115000"/>
              </a:lnSpc>
              <a:spcBef>
                <a:spcPts val="0"/>
              </a:spcBef>
              <a:spcAft>
                <a:spcPts val="0"/>
              </a:spcAft>
              <a:buNone/>
            </a:pPr>
            <a:r>
              <a:rPr lang="it-IT">
                <a:solidFill>
                  <a:schemeClr val="dk1"/>
                </a:solidFill>
                <a:latin typeface="Cabin"/>
                <a:ea typeface="Cabin"/>
                <a:cs typeface="Cabin"/>
                <a:sym typeface="Cabin"/>
              </a:rPr>
              <a:t>DIFFICOLTA’: Foglio strappato per non avere altri angoli in gioco. Ventagli: lati dell’angolo diversi, ventaglio più grande con lati più piccoli.</a:t>
            </a:r>
            <a:endParaRPr>
              <a:solidFill>
                <a:schemeClr val="dk1"/>
              </a:solidFill>
              <a:latin typeface="Cabin"/>
              <a:ea typeface="Cabin"/>
              <a:cs typeface="Cabin"/>
              <a:sym typeface="Cabin"/>
            </a:endParaRPr>
          </a:p>
          <a:p>
            <a:pPr marL="0" lvl="0" indent="0" algn="l" rtl="0">
              <a:lnSpc>
                <a:spcPct val="115000"/>
              </a:lnSpc>
              <a:spcBef>
                <a:spcPts val="0"/>
              </a:spcBef>
              <a:spcAft>
                <a:spcPts val="0"/>
              </a:spcAft>
              <a:buNone/>
            </a:pPr>
            <a:r>
              <a:rPr lang="it-IT">
                <a:solidFill>
                  <a:schemeClr val="dk1"/>
                </a:solidFill>
                <a:latin typeface="Cabin"/>
                <a:ea typeface="Cabin"/>
                <a:cs typeface="Cabin"/>
                <a:sym typeface="Cabin"/>
              </a:rPr>
              <a:t>ARTEFATTI: Angolo può continuare all’infinito: allargo sempre di più il foglio</a:t>
            </a:r>
            <a:endParaRPr>
              <a:solidFill>
                <a:schemeClr val="dk1"/>
              </a:solidFill>
              <a:latin typeface="Cabin"/>
              <a:ea typeface="Cabin"/>
              <a:cs typeface="Cabin"/>
              <a:sym typeface="Cabin"/>
            </a:endParaRPr>
          </a:p>
          <a:p>
            <a:pPr marL="0" lvl="0" indent="0" algn="l" rtl="0">
              <a:lnSpc>
                <a:spcPct val="115000"/>
              </a:lnSpc>
              <a:spcBef>
                <a:spcPts val="0"/>
              </a:spcBef>
              <a:spcAft>
                <a:spcPts val="0"/>
              </a:spcAft>
              <a:buNone/>
            </a:pPr>
            <a:r>
              <a:rPr lang="it-IT">
                <a:solidFill>
                  <a:schemeClr val="dk1"/>
                </a:solidFill>
                <a:latin typeface="Cabin"/>
                <a:ea typeface="Cabin"/>
                <a:cs typeface="Cabin"/>
                <a:sym typeface="Cabin"/>
              </a:rPr>
              <a:t>CONCETTI: Ampiezza: termine UGUALE, Rette perpendicolari: angolo retto, le pieghe</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1df74fc4696_0_4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2" name="Google Shape;952;g1df74fc4696_0_4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df74fc4696_0_2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df74fc4696_0_22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it-IT">
                <a:solidFill>
                  <a:schemeClr val="dk1"/>
                </a:solidFill>
              </a:rPr>
              <a:t>Autore / Autori :</a:t>
            </a:r>
            <a:br>
              <a:rPr lang="it-IT">
                <a:solidFill>
                  <a:schemeClr val="dk1"/>
                </a:solidFill>
              </a:rPr>
            </a:br>
            <a:r>
              <a:rPr lang="it-IT">
                <a:solidFill>
                  <a:schemeClr val="dk1"/>
                </a:solidFill>
              </a:rPr>
              <a:t>Data Creazione: AAAA/MM/GG</a:t>
            </a:r>
            <a:br>
              <a:rPr lang="it-IT">
                <a:solidFill>
                  <a:schemeClr val="dk1"/>
                </a:solidFill>
              </a:rPr>
            </a:br>
            <a:r>
              <a:rPr lang="it-IT">
                <a:solidFill>
                  <a:schemeClr val="dk1"/>
                </a:solidFill>
              </a:rPr>
              <a:t>Data ultima modifica: AAAA/MM/GG</a:t>
            </a:r>
            <a:br>
              <a:rPr lang="it-IT">
                <a:solidFill>
                  <a:schemeClr val="dk1"/>
                </a:solidFill>
              </a:rPr>
            </a:br>
            <a:r>
              <a:rPr lang="it-IT">
                <a:solidFill>
                  <a:schemeClr val="dk1"/>
                </a:solidFill>
              </a:rPr>
              <a:t>Stato [pubblica - confidenziale]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020d4e4f60_1_2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g1020d4e4f60_1_2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1df74fc4696_0_30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1df74fc4696_0_30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Clr>
                <a:schemeClr val="dk1"/>
              </a:buClr>
              <a:buSzPts val="1100"/>
              <a:buFont typeface="Roboto"/>
              <a:buNone/>
            </a:pPr>
            <a:r>
              <a:rPr lang="it-IT" b="1">
                <a:solidFill>
                  <a:schemeClr val="dk1"/>
                </a:solidFill>
                <a:latin typeface="Roboto"/>
                <a:ea typeface="Roboto"/>
                <a:cs typeface="Roboto"/>
                <a:sym typeface="Roboto"/>
              </a:rPr>
              <a:t>Individuare i problemi</a:t>
            </a:r>
            <a:r>
              <a:rPr lang="it-IT">
                <a:solidFill>
                  <a:schemeClr val="dk1"/>
                </a:solidFill>
                <a:latin typeface="Roboto"/>
                <a:ea typeface="Roboto"/>
                <a:cs typeface="Roboto"/>
                <a:sym typeface="Roboto"/>
              </a:rPr>
              <a:t> o gli aspetti da migliorare e come poter risolvere quelle situazioni </a:t>
            </a:r>
            <a:r>
              <a:rPr lang="it-IT" i="1">
                <a:solidFill>
                  <a:srgbClr val="17AB7D"/>
                </a:solidFill>
                <a:latin typeface="Roboto"/>
                <a:ea typeface="Roboto"/>
                <a:cs typeface="Roboto"/>
                <a:sym typeface="Roboto"/>
              </a:rPr>
              <a:t>(problem solving / performance measurement)</a:t>
            </a:r>
            <a:endParaRPr i="1">
              <a:solidFill>
                <a:srgbClr val="17AB7D"/>
              </a:solidFill>
              <a:latin typeface="Roboto"/>
              <a:ea typeface="Roboto"/>
              <a:cs typeface="Roboto"/>
              <a:sym typeface="Roboto"/>
            </a:endParaRPr>
          </a:p>
          <a:p>
            <a:pPr marL="457200" lvl="0" indent="-228600" algn="l" rtl="0">
              <a:lnSpc>
                <a:spcPct val="115000"/>
              </a:lnSpc>
              <a:spcBef>
                <a:spcPts val="0"/>
              </a:spcBef>
              <a:spcAft>
                <a:spcPts val="0"/>
              </a:spcAft>
              <a:buClr>
                <a:schemeClr val="dk1"/>
              </a:buClr>
              <a:buSzPts val="1100"/>
              <a:buFont typeface="Roboto"/>
              <a:buNone/>
            </a:pPr>
            <a:r>
              <a:rPr lang="it-IT" b="1">
                <a:solidFill>
                  <a:schemeClr val="dk1"/>
                </a:solidFill>
                <a:latin typeface="Roboto"/>
                <a:ea typeface="Roboto"/>
                <a:cs typeface="Roboto"/>
                <a:sym typeface="Roboto"/>
              </a:rPr>
              <a:t>Ipotizzare</a:t>
            </a:r>
            <a:r>
              <a:rPr lang="it-IT">
                <a:solidFill>
                  <a:schemeClr val="dk1"/>
                </a:solidFill>
                <a:latin typeface="Roboto"/>
                <a:ea typeface="Roboto"/>
                <a:cs typeface="Roboto"/>
                <a:sym typeface="Roboto"/>
              </a:rPr>
              <a:t> più accuratamente quello che potrebbe succedere </a:t>
            </a:r>
            <a:r>
              <a:rPr lang="it-IT" i="1">
                <a:solidFill>
                  <a:srgbClr val="17AB7D"/>
                </a:solidFill>
                <a:latin typeface="Roboto"/>
                <a:ea typeface="Roboto"/>
                <a:cs typeface="Roboto"/>
                <a:sym typeface="Roboto"/>
              </a:rPr>
              <a:t>(prediction)</a:t>
            </a:r>
            <a:endParaRPr i="1">
              <a:solidFill>
                <a:srgbClr val="17AB7D"/>
              </a:solidFill>
              <a:latin typeface="Roboto"/>
              <a:ea typeface="Roboto"/>
              <a:cs typeface="Roboto"/>
              <a:sym typeface="Roboto"/>
            </a:endParaRPr>
          </a:p>
          <a:p>
            <a:pPr marL="457200" lvl="0" indent="-228600" algn="l" rtl="0">
              <a:lnSpc>
                <a:spcPct val="115000"/>
              </a:lnSpc>
              <a:spcBef>
                <a:spcPts val="0"/>
              </a:spcBef>
              <a:spcAft>
                <a:spcPts val="0"/>
              </a:spcAft>
              <a:buClr>
                <a:schemeClr val="dk1"/>
              </a:buClr>
              <a:buSzPts val="1100"/>
              <a:buFont typeface="Roboto"/>
              <a:buNone/>
            </a:pPr>
            <a:r>
              <a:rPr lang="it-IT">
                <a:solidFill>
                  <a:schemeClr val="dk1"/>
                </a:solidFill>
                <a:latin typeface="Roboto"/>
                <a:ea typeface="Roboto"/>
                <a:cs typeface="Roboto"/>
                <a:sym typeface="Roboto"/>
              </a:rPr>
              <a:t>In generale, </a:t>
            </a:r>
            <a:r>
              <a:rPr lang="it-IT" b="1">
                <a:solidFill>
                  <a:schemeClr val="dk1"/>
                </a:solidFill>
                <a:latin typeface="Roboto"/>
                <a:ea typeface="Roboto"/>
                <a:cs typeface="Roboto"/>
                <a:sym typeface="Roboto"/>
              </a:rPr>
              <a:t>prendere decisioni</a:t>
            </a:r>
            <a:r>
              <a:rPr lang="it-IT">
                <a:solidFill>
                  <a:schemeClr val="dk1"/>
                </a:solidFill>
                <a:latin typeface="Roboto"/>
                <a:ea typeface="Roboto"/>
                <a:cs typeface="Roboto"/>
                <a:sym typeface="Roboto"/>
              </a:rPr>
              <a:t> </a:t>
            </a:r>
            <a:r>
              <a:rPr lang="it-IT" b="1">
                <a:solidFill>
                  <a:schemeClr val="dk1"/>
                </a:solidFill>
                <a:latin typeface="Roboto"/>
                <a:ea typeface="Roboto"/>
                <a:cs typeface="Roboto"/>
                <a:sym typeface="Roboto"/>
              </a:rPr>
              <a:t>migliori</a:t>
            </a:r>
            <a:r>
              <a:rPr lang="it-IT">
                <a:solidFill>
                  <a:schemeClr val="dk1"/>
                </a:solidFill>
                <a:latin typeface="Roboto"/>
                <a:ea typeface="Roboto"/>
                <a:cs typeface="Roboto"/>
                <a:sym typeface="Roboto"/>
              </a:rPr>
              <a:t> </a:t>
            </a:r>
            <a:r>
              <a:rPr lang="it-IT" i="1">
                <a:solidFill>
                  <a:srgbClr val="17AB7D"/>
                </a:solidFill>
                <a:latin typeface="Roboto"/>
                <a:ea typeface="Roboto"/>
                <a:cs typeface="Roboto"/>
                <a:sym typeface="Roboto"/>
              </a:rPr>
              <a:t>(decision making)</a:t>
            </a:r>
            <a:endParaRPr sz="6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1df74fc4696_0_30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1df74fc4696_0_30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1df74fc4696_0_30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1df74fc4696_0_30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1df74fc4696_0_30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1df74fc4696_0_30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1df74fc4696_0_37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1df74fc4696_0_37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1df74fc4696_0_37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1df74fc4696_0_37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1df74fc4696_0_37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1df74fc4696_0_37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1df74fc4696_0_37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1df74fc4696_0_37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1df74fc4696_0_37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1df74fc4696_0_37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1df74fc4696_0_38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1df74fc4696_0_38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275" name="Google Shape;275;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1df74fc4696_0_45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1df74fc4696_0_45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it-IT">
                <a:solidFill>
                  <a:schemeClr val="dk1"/>
                </a:solidFill>
              </a:rPr>
              <a:t>Questi due grafici esprimono molto chiaramente, con pochi tratti, la situazione nelle varie regioni, e i diversi trend (tutti molto positivi).</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1020d4e4f60_1_3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6" name="Google Shape;1086;g1020d4e4f60_1_3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1cffa0f932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21cffa0f932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290" name="Google Shape;290;g21cffa0f932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1cffa0f932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21cffa0f932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304" name="Google Shape;304;g21cffa0f932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enza immagine A">
  <p:cSld name="Cover senza immagine A">
    <p:bg>
      <p:bgPr>
        <a:solidFill>
          <a:schemeClr val="accent1"/>
        </a:solidFill>
        <a:effectLst/>
      </p:bgPr>
    </p:bg>
    <p:spTree>
      <p:nvGrpSpPr>
        <p:cNvPr id="1" name="Shape 15"/>
        <p:cNvGrpSpPr/>
        <p:nvPr/>
      </p:nvGrpSpPr>
      <p:grpSpPr>
        <a:xfrm>
          <a:off x="0" y="0"/>
          <a:ext cx="0" cy="0"/>
          <a:chOff x="0" y="0"/>
          <a:chExt cx="0" cy="0"/>
        </a:xfrm>
      </p:grpSpPr>
      <p:sp>
        <p:nvSpPr>
          <p:cNvPr id="16" name="Google Shape;16;p11"/>
          <p:cNvSpPr txBox="1">
            <a:spLocks noGrp="1"/>
          </p:cNvSpPr>
          <p:nvPr>
            <p:ph type="dt" idx="10"/>
          </p:nvPr>
        </p:nvSpPr>
        <p:spPr>
          <a:xfrm>
            <a:off x="712788" y="6052234"/>
            <a:ext cx="3023373" cy="36512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1"/>
          <p:cNvSpPr txBox="1">
            <a:spLocks noGrp="1"/>
          </p:cNvSpPr>
          <p:nvPr>
            <p:ph type="body" idx="1"/>
          </p:nvPr>
        </p:nvSpPr>
        <p:spPr>
          <a:xfrm>
            <a:off x="712789" y="4674222"/>
            <a:ext cx="8439151" cy="46440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1000"/>
              </a:spcBef>
              <a:spcAft>
                <a:spcPts val="0"/>
              </a:spcAft>
              <a:buClr>
                <a:schemeClr val="accent1"/>
              </a:buClr>
              <a:buSzPts val="2000"/>
              <a:buFont typeface="Arial"/>
              <a:buNone/>
              <a:defRPr sz="2000" b="0" i="0" u="none" strike="noStrike" cap="none">
                <a:solidFill>
                  <a:schemeClr val="accent2"/>
                </a:solidFill>
                <a:latin typeface="Open Sans"/>
                <a:ea typeface="Open Sans"/>
                <a:cs typeface="Open Sans"/>
                <a:sym typeface="Open Sans"/>
              </a:defRPr>
            </a:lvl1pPr>
            <a:lvl2pPr marL="914400" marR="0" lvl="1" indent="-355600" algn="l" rtl="0">
              <a:lnSpc>
                <a:spcPct val="90000"/>
              </a:lnSpc>
              <a:spcBef>
                <a:spcPts val="500"/>
              </a:spcBef>
              <a:spcAft>
                <a:spcPts val="0"/>
              </a:spcAft>
              <a:buClr>
                <a:schemeClr val="accent1"/>
              </a:buClr>
              <a:buSzPts val="2000"/>
              <a:buFont typeface="Arial"/>
              <a:buChar char="•"/>
              <a:defRPr sz="2000" b="0" i="0" u="none" strike="noStrike" cap="none">
                <a:solidFill>
                  <a:schemeClr val="accent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accent1"/>
              </a:buClr>
              <a:buSzPts val="2000"/>
              <a:buFont typeface="Arial"/>
              <a:buChar char="•"/>
              <a:defRPr sz="2000" b="0" i="0" u="none" strike="noStrike" cap="none">
                <a:solidFill>
                  <a:schemeClr val="accent1"/>
                </a:solidFill>
                <a:latin typeface="Open Sans"/>
                <a:ea typeface="Open Sans"/>
                <a:cs typeface="Open Sans"/>
                <a:sym typeface="Open Sans"/>
              </a:defRPr>
            </a:lvl3pPr>
            <a:lvl4pPr marL="1828800" marR="0" lvl="3" indent="-355600" algn="l" rtl="0">
              <a:lnSpc>
                <a:spcPct val="90000"/>
              </a:lnSpc>
              <a:spcBef>
                <a:spcPts val="500"/>
              </a:spcBef>
              <a:spcAft>
                <a:spcPts val="0"/>
              </a:spcAft>
              <a:buClr>
                <a:schemeClr val="accent1"/>
              </a:buClr>
              <a:buSzPts val="2000"/>
              <a:buFont typeface="Arial"/>
              <a:buChar char="•"/>
              <a:defRPr sz="2000" b="0" i="0" u="none" strike="noStrike" cap="none">
                <a:solidFill>
                  <a:schemeClr val="accent1"/>
                </a:solidFill>
                <a:latin typeface="Open Sans"/>
                <a:ea typeface="Open Sans"/>
                <a:cs typeface="Open Sans"/>
                <a:sym typeface="Open Sans"/>
              </a:defRPr>
            </a:lvl4pPr>
            <a:lvl5pPr marL="2286000" marR="0" lvl="4" indent="-355600" algn="l" rtl="0">
              <a:lnSpc>
                <a:spcPct val="90000"/>
              </a:lnSpc>
              <a:spcBef>
                <a:spcPts val="500"/>
              </a:spcBef>
              <a:spcAft>
                <a:spcPts val="0"/>
              </a:spcAft>
              <a:buClr>
                <a:schemeClr val="accent1"/>
              </a:buClr>
              <a:buSzPts val="2000"/>
              <a:buFont typeface="Arial"/>
              <a:buChar char="•"/>
              <a:defRPr sz="2000" b="0" i="0" u="none" strike="noStrike" cap="none">
                <a:solidFill>
                  <a:schemeClr val="accent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11"/>
          <p:cNvSpPr txBox="1">
            <a:spLocks noGrp="1"/>
          </p:cNvSpPr>
          <p:nvPr>
            <p:ph type="title"/>
          </p:nvPr>
        </p:nvSpPr>
        <p:spPr>
          <a:xfrm>
            <a:off x="712789" y="3211308"/>
            <a:ext cx="9955212" cy="1325563"/>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3000"/>
              <a:buFont typeface="Open Sans"/>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20">
          <p15:clr>
            <a:srgbClr val="FBAE40"/>
          </p15:clr>
        </p15:guide>
        <p15:guide id="4" pos="44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olo titolo">
  <p:cSld name="Solo titolo">
    <p:spTree>
      <p:nvGrpSpPr>
        <p:cNvPr id="1" name="Shape 95"/>
        <p:cNvGrpSpPr/>
        <p:nvPr/>
      </p:nvGrpSpPr>
      <p:grpSpPr>
        <a:xfrm>
          <a:off x="0" y="0"/>
          <a:ext cx="0" cy="0"/>
          <a:chOff x="0" y="0"/>
          <a:chExt cx="0" cy="0"/>
        </a:xfrm>
      </p:grpSpPr>
      <p:sp>
        <p:nvSpPr>
          <p:cNvPr id="96" name="Google Shape;96;p13"/>
          <p:cNvSpPr txBox="1">
            <a:spLocks noGrp="1"/>
          </p:cNvSpPr>
          <p:nvPr>
            <p:ph type="title"/>
          </p:nvPr>
        </p:nvSpPr>
        <p:spPr>
          <a:xfrm>
            <a:off x="508000" y="365127"/>
            <a:ext cx="8477504"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408AB6"/>
              </a:buClr>
              <a:buSzPts val="2800"/>
              <a:buFont typeface="Open Sans"/>
              <a:buNone/>
              <a:defRPr sz="2800" b="1" i="0" u="none" strike="noStrike" cap="none">
                <a:solidFill>
                  <a:srgbClr val="408AB6"/>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7" name="Google Shape;97;p1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
        <p:nvSpPr>
          <p:cNvPr id="100" name="Google Shape;100;p13"/>
          <p:cNvSpPr txBox="1">
            <a:spLocks noGrp="1"/>
          </p:cNvSpPr>
          <p:nvPr>
            <p:ph type="body" idx="1"/>
          </p:nvPr>
        </p:nvSpPr>
        <p:spPr>
          <a:xfrm>
            <a:off x="9982202" y="209511"/>
            <a:ext cx="1838855" cy="634619"/>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chemeClr val="lt1"/>
              </a:buClr>
              <a:buSzPts val="1600"/>
              <a:buFont typeface="Arial"/>
              <a:buNone/>
              <a:defRPr sz="1600" b="1" i="0" u="none" strike="noStrike" cap="none">
                <a:solidFill>
                  <a:schemeClr val="lt1"/>
                </a:solidFill>
                <a:latin typeface="Open Sans"/>
                <a:ea typeface="Open Sans"/>
                <a:cs typeface="Open Sans"/>
                <a:sym typeface="Open Sans"/>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AGINA INTERNA TESTO">
  <p:cSld name="PAGINA INTERNA TESTO">
    <p:spTree>
      <p:nvGrpSpPr>
        <p:cNvPr id="1" name="Shape 101"/>
        <p:cNvGrpSpPr/>
        <p:nvPr/>
      </p:nvGrpSpPr>
      <p:grpSpPr>
        <a:xfrm>
          <a:off x="0" y="0"/>
          <a:ext cx="0" cy="0"/>
          <a:chOff x="0" y="0"/>
          <a:chExt cx="0" cy="0"/>
        </a:xfrm>
      </p:grpSpPr>
      <p:sp>
        <p:nvSpPr>
          <p:cNvPr id="102" name="Google Shape;102;p15"/>
          <p:cNvSpPr txBox="1">
            <a:spLocks noGrp="1"/>
          </p:cNvSpPr>
          <p:nvPr>
            <p:ph type="body" idx="1"/>
          </p:nvPr>
        </p:nvSpPr>
        <p:spPr>
          <a:xfrm>
            <a:off x="9982202" y="209511"/>
            <a:ext cx="1838855" cy="634619"/>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chemeClr val="lt1"/>
              </a:buClr>
              <a:buSzPts val="1600"/>
              <a:buFont typeface="Arial"/>
              <a:buNone/>
              <a:defRPr sz="1600" b="1" i="0" u="none" strike="noStrike" cap="none">
                <a:solidFill>
                  <a:schemeClr val="lt1"/>
                </a:solidFill>
                <a:latin typeface="Open Sans"/>
                <a:ea typeface="Open Sans"/>
                <a:cs typeface="Open Sans"/>
                <a:sym typeface="Open Sans"/>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03" name="Google Shape;103;p15"/>
          <p:cNvSpPr/>
          <p:nvPr/>
        </p:nvSpPr>
        <p:spPr>
          <a:xfrm>
            <a:off x="1524001" y="5946005"/>
            <a:ext cx="3829009" cy="410347"/>
          </a:xfrm>
          <a:prstGeom prst="rect">
            <a:avLst/>
          </a:prstGeom>
          <a:solidFill>
            <a:srgbClr val="47AE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15"/>
          <p:cNvSpPr txBox="1">
            <a:spLocks noGrp="1"/>
          </p:cNvSpPr>
          <p:nvPr>
            <p:ph type="subTitle" idx="2"/>
          </p:nvPr>
        </p:nvSpPr>
        <p:spPr>
          <a:xfrm>
            <a:off x="1648047" y="5991226"/>
            <a:ext cx="3583172" cy="281985"/>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1400"/>
              <a:buFont typeface="Arial"/>
              <a:buNone/>
              <a:defRPr sz="1400" b="0" i="0" u="sng" strike="noStrike" cap="none">
                <a:solidFill>
                  <a:schemeClr val="lt1"/>
                </a:solidFill>
                <a:latin typeface="Open Sans"/>
                <a:ea typeface="Open Sans"/>
                <a:cs typeface="Open Sans"/>
                <a:sym typeface="Open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05" name="Google Shape;105;p15"/>
          <p:cNvSpPr txBox="1">
            <a:spLocks noGrp="1"/>
          </p:cNvSpPr>
          <p:nvPr>
            <p:ph type="body" idx="3"/>
          </p:nvPr>
        </p:nvSpPr>
        <p:spPr>
          <a:xfrm>
            <a:off x="641498" y="349135"/>
            <a:ext cx="7269125" cy="6346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1CACDD"/>
              </a:buClr>
              <a:buSzPts val="2800"/>
              <a:buFont typeface="Arial"/>
              <a:buNone/>
              <a:defRPr sz="2800" b="1" i="0" u="none" strike="noStrike" cap="none">
                <a:solidFill>
                  <a:srgbClr val="1CACDD"/>
                </a:solidFill>
                <a:latin typeface="Open Sans Light"/>
                <a:ea typeface="Open Sans Light"/>
                <a:cs typeface="Open Sans Light"/>
                <a:sym typeface="Open Sans Light"/>
              </a:defRPr>
            </a:lvl1pPr>
            <a:lvl2pPr marL="914400" marR="0" lvl="1" indent="-228600" algn="l" rtl="0">
              <a:lnSpc>
                <a:spcPct val="90000"/>
              </a:lnSpc>
              <a:spcBef>
                <a:spcPts val="500"/>
              </a:spcBef>
              <a:spcAft>
                <a:spcPts val="0"/>
              </a:spcAft>
              <a:buClr>
                <a:schemeClr val="dk1"/>
              </a:buClr>
              <a:buSzPts val="1050"/>
              <a:buFont typeface="Arial"/>
              <a:buNone/>
              <a:defRPr sz="1051"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750"/>
              <a:buFont typeface="Arial"/>
              <a:buNone/>
              <a:defRPr sz="751"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750"/>
              <a:buFont typeface="Arial"/>
              <a:buNone/>
              <a:defRPr sz="751"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750"/>
              <a:buFont typeface="Arial"/>
              <a:buNone/>
              <a:defRPr sz="751"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750"/>
              <a:buFont typeface="Arial"/>
              <a:buNone/>
              <a:defRPr sz="751"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750"/>
              <a:buFont typeface="Arial"/>
              <a:buNone/>
              <a:defRPr sz="751"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750"/>
              <a:buFont typeface="Arial"/>
              <a:buNone/>
              <a:defRPr sz="751" b="0" i="0" u="none" strike="noStrike" cap="none">
                <a:solidFill>
                  <a:schemeClr val="dk1"/>
                </a:solidFill>
                <a:latin typeface="Calibri"/>
                <a:ea typeface="Calibri"/>
                <a:cs typeface="Calibri"/>
                <a:sym typeface="Calibri"/>
              </a:defRPr>
            </a:lvl9pPr>
          </a:lstStyle>
          <a:p>
            <a:endParaRPr/>
          </a:p>
        </p:txBody>
      </p:sp>
      <p:sp>
        <p:nvSpPr>
          <p:cNvPr id="106" name="Google Shape;106;p15"/>
          <p:cNvSpPr txBox="1">
            <a:spLocks noGrp="1"/>
          </p:cNvSpPr>
          <p:nvPr>
            <p:ph type="body" idx="4"/>
          </p:nvPr>
        </p:nvSpPr>
        <p:spPr>
          <a:xfrm>
            <a:off x="641497" y="1182518"/>
            <a:ext cx="10905463" cy="36127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408AB6"/>
              </a:buClr>
              <a:buSzPts val="1800"/>
              <a:buFont typeface="Arial"/>
              <a:buNone/>
              <a:defRPr sz="1800" b="0" i="0" u="none" strike="noStrike" cap="none">
                <a:solidFill>
                  <a:srgbClr val="408AB6"/>
                </a:solidFill>
                <a:latin typeface="Open Sans Light"/>
                <a:ea typeface="Open Sans Light"/>
                <a:cs typeface="Open Sans Light"/>
                <a:sym typeface="Open Sans Light"/>
              </a:defRPr>
            </a:lvl1pPr>
            <a:lvl2pPr marL="914400" marR="0" lvl="1" indent="-228600" algn="l" rtl="0">
              <a:lnSpc>
                <a:spcPct val="90000"/>
              </a:lnSpc>
              <a:spcBef>
                <a:spcPts val="500"/>
              </a:spcBef>
              <a:spcAft>
                <a:spcPts val="0"/>
              </a:spcAft>
              <a:buClr>
                <a:schemeClr val="dk1"/>
              </a:buClr>
              <a:buSzPts val="1050"/>
              <a:buFont typeface="Arial"/>
              <a:buNone/>
              <a:defRPr sz="1051"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750"/>
              <a:buFont typeface="Arial"/>
              <a:buNone/>
              <a:defRPr sz="751"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750"/>
              <a:buFont typeface="Arial"/>
              <a:buNone/>
              <a:defRPr sz="751"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750"/>
              <a:buFont typeface="Arial"/>
              <a:buNone/>
              <a:defRPr sz="751"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750"/>
              <a:buFont typeface="Arial"/>
              <a:buNone/>
              <a:defRPr sz="751"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750"/>
              <a:buFont typeface="Arial"/>
              <a:buNone/>
              <a:defRPr sz="751"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750"/>
              <a:buFont typeface="Arial"/>
              <a:buNone/>
              <a:defRPr sz="751"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olo di sezione 01">
  <p:cSld name="CUSTOM_2">
    <p:spTree>
      <p:nvGrpSpPr>
        <p:cNvPr id="1" name="Shape 107"/>
        <p:cNvGrpSpPr/>
        <p:nvPr/>
      </p:nvGrpSpPr>
      <p:grpSpPr>
        <a:xfrm>
          <a:off x="0" y="0"/>
          <a:ext cx="0" cy="0"/>
          <a:chOff x="0" y="0"/>
          <a:chExt cx="0" cy="0"/>
        </a:xfrm>
      </p:grpSpPr>
      <p:sp>
        <p:nvSpPr>
          <p:cNvPr id="108" name="Google Shape;108;g1df74fc4696_0_348"/>
          <p:cNvSpPr/>
          <p:nvPr/>
        </p:nvSpPr>
        <p:spPr>
          <a:xfrm>
            <a:off x="-69400" y="-236600"/>
            <a:ext cx="12333900" cy="7176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latin typeface="Roboto"/>
              <a:ea typeface="Roboto"/>
              <a:cs typeface="Roboto"/>
              <a:sym typeface="Roboto"/>
            </a:endParaRPr>
          </a:p>
        </p:txBody>
      </p:sp>
      <p:sp>
        <p:nvSpPr>
          <p:cNvPr id="109" name="Google Shape;109;g1df74fc4696_0_348"/>
          <p:cNvSpPr txBox="1">
            <a:spLocks noGrp="1"/>
          </p:cNvSpPr>
          <p:nvPr>
            <p:ph type="title"/>
          </p:nvPr>
        </p:nvSpPr>
        <p:spPr>
          <a:xfrm>
            <a:off x="415600" y="3047200"/>
            <a:ext cx="11360700" cy="763500"/>
          </a:xfrm>
          <a:prstGeom prst="rect">
            <a:avLst/>
          </a:prstGeom>
          <a:noFill/>
          <a:ln>
            <a:noFill/>
          </a:ln>
        </p:spPr>
        <p:txBody>
          <a:bodyPr spcFirstLastPara="1" wrap="square" lIns="121900" tIns="121900" rIns="121900" bIns="121900" anchor="ctr" anchorCtr="0">
            <a:noAutofit/>
          </a:bodyPr>
          <a:lstStyle>
            <a:lvl1pPr lvl="0" rtl="0">
              <a:lnSpc>
                <a:spcPct val="90000"/>
              </a:lnSpc>
              <a:spcBef>
                <a:spcPts val="0"/>
              </a:spcBef>
              <a:spcAft>
                <a:spcPts val="0"/>
              </a:spcAft>
              <a:buClr>
                <a:srgbClr val="FFFFFF"/>
              </a:buClr>
              <a:buSzPts val="1900"/>
              <a:buNone/>
              <a:defRPr sz="1900">
                <a:solidFill>
                  <a:srgbClr val="FFFFFF"/>
                </a:solidFill>
              </a:defRPr>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0"/>
        <p:cNvGrpSpPr/>
        <p:nvPr/>
      </p:nvGrpSpPr>
      <p:grpSpPr>
        <a:xfrm>
          <a:off x="0" y="0"/>
          <a:ext cx="0" cy="0"/>
          <a:chOff x="0" y="0"/>
          <a:chExt cx="0" cy="0"/>
        </a:xfrm>
      </p:grpSpPr>
      <p:sp>
        <p:nvSpPr>
          <p:cNvPr id="111" name="Google Shape;111;g1df74fc4696_0_35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lvl="0" rtl="0">
              <a:spcBef>
                <a:spcPts val="0"/>
              </a:spcBef>
              <a:spcAft>
                <a:spcPts val="0"/>
              </a:spcAft>
              <a:buSzPts val="1900"/>
              <a:buChar char="●"/>
              <a:defRPr sz="1900"/>
            </a:lvl1pPr>
            <a:lvl2pPr lvl="1" rtl="0">
              <a:spcBef>
                <a:spcPts val="0"/>
              </a:spcBef>
              <a:spcAft>
                <a:spcPts val="0"/>
              </a:spcAft>
              <a:buSzPts val="1900"/>
              <a:buChar char="○"/>
              <a:defRPr sz="1900"/>
            </a:lvl2pPr>
            <a:lvl3pPr lvl="2" rtl="0">
              <a:spcBef>
                <a:spcPts val="0"/>
              </a:spcBef>
              <a:spcAft>
                <a:spcPts val="0"/>
              </a:spcAft>
              <a:buSzPts val="1900"/>
              <a:buChar char="■"/>
              <a:defRPr sz="1900"/>
            </a:lvl3pPr>
            <a:lvl4pPr lvl="3" rtl="0">
              <a:spcBef>
                <a:spcPts val="0"/>
              </a:spcBef>
              <a:spcAft>
                <a:spcPts val="0"/>
              </a:spcAft>
              <a:buSzPts val="1900"/>
              <a:buChar char="●"/>
              <a:defRPr sz="1900"/>
            </a:lvl4pPr>
            <a:lvl5pPr lvl="4" rtl="0">
              <a:spcBef>
                <a:spcPts val="0"/>
              </a:spcBef>
              <a:spcAft>
                <a:spcPts val="0"/>
              </a:spcAft>
              <a:buSzPts val="1900"/>
              <a:buChar char="○"/>
              <a:defRPr sz="1900"/>
            </a:lvl5pPr>
            <a:lvl6pPr lvl="5" rtl="0">
              <a:spcBef>
                <a:spcPts val="0"/>
              </a:spcBef>
              <a:spcAft>
                <a:spcPts val="0"/>
              </a:spcAft>
              <a:buSzPts val="1900"/>
              <a:buChar char="■"/>
              <a:defRPr sz="1900"/>
            </a:lvl6pPr>
            <a:lvl7pPr lvl="6" rtl="0">
              <a:spcBef>
                <a:spcPts val="0"/>
              </a:spcBef>
              <a:spcAft>
                <a:spcPts val="0"/>
              </a:spcAft>
              <a:buSzPts val="1900"/>
              <a:buChar char="●"/>
              <a:defRPr sz="1900"/>
            </a:lvl7pPr>
            <a:lvl8pPr lvl="7" rtl="0">
              <a:spcBef>
                <a:spcPts val="0"/>
              </a:spcBef>
              <a:spcAft>
                <a:spcPts val="0"/>
              </a:spcAft>
              <a:buSzPts val="1900"/>
              <a:buChar char="○"/>
              <a:defRPr sz="1900"/>
            </a:lvl8pPr>
            <a:lvl9pPr lvl="8" rtl="0">
              <a:spcBef>
                <a:spcPts val="0"/>
              </a:spcBef>
              <a:spcAft>
                <a:spcPts val="0"/>
              </a:spcAft>
              <a:buSzPts val="1900"/>
              <a:buChar char="■"/>
              <a:defRPr sz="1900"/>
            </a:lvl9pPr>
          </a:lstStyle>
          <a:p>
            <a:endParaRPr/>
          </a:p>
        </p:txBody>
      </p:sp>
      <p:sp>
        <p:nvSpPr>
          <p:cNvPr id="112" name="Google Shape;112;g1df74fc4696_0_351"/>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ctr" anchorCtr="0">
            <a:noAutofit/>
          </a:bodyPr>
          <a:lstStyle>
            <a:lvl1pPr marL="457200" lvl="0" indent="-349250" rtl="0">
              <a:spcBef>
                <a:spcPts val="0"/>
              </a:spcBef>
              <a:spcAft>
                <a:spcPts val="0"/>
              </a:spcAft>
              <a:buSzPts val="1900"/>
              <a:buFont typeface="Proxima Nova"/>
              <a:buChar char="●"/>
              <a:defRPr sz="1900">
                <a:latin typeface="Proxima Nova"/>
                <a:ea typeface="Proxima Nova"/>
                <a:cs typeface="Proxima Nova"/>
                <a:sym typeface="Proxima Nova"/>
              </a:defRPr>
            </a:lvl1pPr>
            <a:lvl2pPr marL="914400" lvl="1" indent="-330200" rtl="0">
              <a:spcBef>
                <a:spcPts val="0"/>
              </a:spcBef>
              <a:spcAft>
                <a:spcPts val="0"/>
              </a:spcAft>
              <a:buSzPts val="1600"/>
              <a:buFont typeface="Proxima Nova"/>
              <a:buChar char="○"/>
              <a:defRPr sz="1600">
                <a:latin typeface="Proxima Nova"/>
                <a:ea typeface="Proxima Nova"/>
                <a:cs typeface="Proxima Nova"/>
                <a:sym typeface="Proxima Nova"/>
              </a:defRPr>
            </a:lvl2pPr>
            <a:lvl3pPr marL="1371600" lvl="2" indent="-330200" rtl="0">
              <a:spcBef>
                <a:spcPts val="0"/>
              </a:spcBef>
              <a:spcAft>
                <a:spcPts val="0"/>
              </a:spcAft>
              <a:buSzPts val="1600"/>
              <a:buFont typeface="Proxima Nova"/>
              <a:buChar char="■"/>
              <a:defRPr sz="1600">
                <a:latin typeface="Proxima Nova"/>
                <a:ea typeface="Proxima Nova"/>
                <a:cs typeface="Proxima Nova"/>
                <a:sym typeface="Proxima Nova"/>
              </a:defRPr>
            </a:lvl3pPr>
            <a:lvl4pPr marL="1828800" lvl="3" indent="-330200" rtl="0">
              <a:spcBef>
                <a:spcPts val="0"/>
              </a:spcBef>
              <a:spcAft>
                <a:spcPts val="0"/>
              </a:spcAft>
              <a:buSzPts val="1600"/>
              <a:buFont typeface="Proxima Nova"/>
              <a:buChar char="●"/>
              <a:defRPr sz="1600">
                <a:latin typeface="Proxima Nova"/>
                <a:ea typeface="Proxima Nova"/>
                <a:cs typeface="Proxima Nova"/>
                <a:sym typeface="Proxima Nova"/>
              </a:defRPr>
            </a:lvl4pPr>
            <a:lvl5pPr marL="2286000" lvl="4" indent="-330200" rtl="0">
              <a:spcBef>
                <a:spcPts val="0"/>
              </a:spcBef>
              <a:spcAft>
                <a:spcPts val="0"/>
              </a:spcAft>
              <a:buSzPts val="1600"/>
              <a:buFont typeface="Proxima Nova"/>
              <a:buChar char="○"/>
              <a:defRPr sz="1600">
                <a:latin typeface="Proxima Nova"/>
                <a:ea typeface="Proxima Nova"/>
                <a:cs typeface="Proxima Nova"/>
                <a:sym typeface="Proxima Nova"/>
              </a:defRPr>
            </a:lvl5pPr>
            <a:lvl6pPr marL="2743200" lvl="5" indent="-330200" rtl="0">
              <a:spcBef>
                <a:spcPts val="0"/>
              </a:spcBef>
              <a:spcAft>
                <a:spcPts val="0"/>
              </a:spcAft>
              <a:buSzPts val="1600"/>
              <a:buFont typeface="Proxima Nova"/>
              <a:buChar char="■"/>
              <a:defRPr sz="1600">
                <a:latin typeface="Proxima Nova"/>
                <a:ea typeface="Proxima Nova"/>
                <a:cs typeface="Proxima Nova"/>
                <a:sym typeface="Proxima Nova"/>
              </a:defRPr>
            </a:lvl6pPr>
            <a:lvl7pPr marL="3200400" lvl="6" indent="-330200" rtl="0">
              <a:spcBef>
                <a:spcPts val="0"/>
              </a:spcBef>
              <a:spcAft>
                <a:spcPts val="0"/>
              </a:spcAft>
              <a:buSzPts val="1600"/>
              <a:buFont typeface="Proxima Nova"/>
              <a:buChar char="●"/>
              <a:defRPr sz="1600">
                <a:latin typeface="Proxima Nova"/>
                <a:ea typeface="Proxima Nova"/>
                <a:cs typeface="Proxima Nova"/>
                <a:sym typeface="Proxima Nova"/>
              </a:defRPr>
            </a:lvl7pPr>
            <a:lvl8pPr marL="3657600" lvl="7" indent="-330200" rtl="0">
              <a:spcBef>
                <a:spcPts val="0"/>
              </a:spcBef>
              <a:spcAft>
                <a:spcPts val="0"/>
              </a:spcAft>
              <a:buSzPts val="1600"/>
              <a:buFont typeface="Proxima Nova"/>
              <a:buChar char="○"/>
              <a:defRPr sz="1600">
                <a:latin typeface="Proxima Nova"/>
                <a:ea typeface="Proxima Nova"/>
                <a:cs typeface="Proxima Nova"/>
                <a:sym typeface="Proxima Nova"/>
              </a:defRPr>
            </a:lvl8pPr>
            <a:lvl9pPr marL="4114800" lvl="8" indent="-330200" rtl="0">
              <a:spcBef>
                <a:spcPts val="0"/>
              </a:spcBef>
              <a:spcAft>
                <a:spcPts val="0"/>
              </a:spcAft>
              <a:buSzPts val="1600"/>
              <a:buFont typeface="Proxima Nova"/>
              <a:buChar char="■"/>
              <a:defRPr sz="1600">
                <a:latin typeface="Proxima Nova"/>
                <a:ea typeface="Proxima Nova"/>
                <a:cs typeface="Proxima Nova"/>
                <a:sym typeface="Proxima Nova"/>
              </a:defRPr>
            </a:lvl9pPr>
          </a:lstStyle>
          <a:p>
            <a:endParaRPr/>
          </a:p>
        </p:txBody>
      </p:sp>
      <p:sp>
        <p:nvSpPr>
          <p:cNvPr id="113" name="Google Shape;113;g1df74fc4696_0_351"/>
          <p:cNvSpPr txBox="1">
            <a:spLocks noGrp="1"/>
          </p:cNvSpPr>
          <p:nvPr>
            <p:ph type="body" idx="2"/>
          </p:nvPr>
        </p:nvSpPr>
        <p:spPr>
          <a:xfrm>
            <a:off x="6443200" y="2349433"/>
            <a:ext cx="5333100" cy="2717700"/>
          </a:xfrm>
          <a:prstGeom prst="rect">
            <a:avLst/>
          </a:prstGeom>
          <a:noFill/>
          <a:ln>
            <a:noFill/>
          </a:ln>
        </p:spPr>
        <p:txBody>
          <a:bodyPr spcFirstLastPara="1" wrap="square" lIns="121900" tIns="121900" rIns="121900" bIns="121900" anchor="ctr" anchorCtr="0">
            <a:noAutofit/>
          </a:bodyPr>
          <a:lstStyle>
            <a:lvl1pPr marL="457200" lvl="0" indent="-349250" rtl="0">
              <a:lnSpc>
                <a:spcPct val="150000"/>
              </a:lnSpc>
              <a:spcBef>
                <a:spcPts val="0"/>
              </a:spcBef>
              <a:spcAft>
                <a:spcPts val="0"/>
              </a:spcAft>
              <a:buSzPts val="1900"/>
              <a:buFont typeface="Proxima Nova"/>
              <a:buAutoNum type="arabicPeriod"/>
              <a:defRPr sz="1900">
                <a:latin typeface="Proxima Nova"/>
                <a:ea typeface="Proxima Nova"/>
                <a:cs typeface="Proxima Nova"/>
                <a:sym typeface="Proxima Nova"/>
              </a:defRPr>
            </a:lvl1pPr>
            <a:lvl2pPr marL="914400" lvl="1" indent="-330200" rtl="0">
              <a:spcBef>
                <a:spcPts val="0"/>
              </a:spcBef>
              <a:spcAft>
                <a:spcPts val="0"/>
              </a:spcAft>
              <a:buSzPts val="1600"/>
              <a:buFont typeface="Proxima Nova"/>
              <a:buAutoNum type="alphaLcPeriod"/>
              <a:defRPr sz="1600">
                <a:latin typeface="Proxima Nova"/>
                <a:ea typeface="Proxima Nova"/>
                <a:cs typeface="Proxima Nova"/>
                <a:sym typeface="Proxima Nova"/>
              </a:defRPr>
            </a:lvl2pPr>
            <a:lvl3pPr marL="1371600" lvl="2" indent="-330200" rtl="0">
              <a:spcBef>
                <a:spcPts val="0"/>
              </a:spcBef>
              <a:spcAft>
                <a:spcPts val="0"/>
              </a:spcAft>
              <a:buSzPts val="1600"/>
              <a:buFont typeface="Proxima Nova"/>
              <a:buAutoNum type="romanLcPeriod"/>
              <a:defRPr sz="1600">
                <a:latin typeface="Proxima Nova"/>
                <a:ea typeface="Proxima Nova"/>
                <a:cs typeface="Proxima Nova"/>
                <a:sym typeface="Proxima Nova"/>
              </a:defRPr>
            </a:lvl3pPr>
            <a:lvl4pPr marL="1828800" lvl="3" indent="-330200" rtl="0">
              <a:spcBef>
                <a:spcPts val="0"/>
              </a:spcBef>
              <a:spcAft>
                <a:spcPts val="0"/>
              </a:spcAft>
              <a:buSzPts val="1600"/>
              <a:buFont typeface="Proxima Nova"/>
              <a:buAutoNum type="arabicPeriod"/>
              <a:defRPr sz="1600">
                <a:latin typeface="Proxima Nova"/>
                <a:ea typeface="Proxima Nova"/>
                <a:cs typeface="Proxima Nova"/>
                <a:sym typeface="Proxima Nova"/>
              </a:defRPr>
            </a:lvl4pPr>
            <a:lvl5pPr marL="2286000" lvl="4" indent="-330200" rtl="0">
              <a:spcBef>
                <a:spcPts val="0"/>
              </a:spcBef>
              <a:spcAft>
                <a:spcPts val="0"/>
              </a:spcAft>
              <a:buSzPts val="1600"/>
              <a:buFont typeface="Proxima Nova"/>
              <a:buAutoNum type="alphaLcPeriod"/>
              <a:defRPr sz="1600">
                <a:latin typeface="Proxima Nova"/>
                <a:ea typeface="Proxima Nova"/>
                <a:cs typeface="Proxima Nova"/>
                <a:sym typeface="Proxima Nova"/>
              </a:defRPr>
            </a:lvl5pPr>
            <a:lvl6pPr marL="2743200" lvl="5" indent="-330200" rtl="0">
              <a:spcBef>
                <a:spcPts val="0"/>
              </a:spcBef>
              <a:spcAft>
                <a:spcPts val="0"/>
              </a:spcAft>
              <a:buSzPts val="1600"/>
              <a:buFont typeface="Proxima Nova"/>
              <a:buAutoNum type="romanLcPeriod"/>
              <a:defRPr sz="1600">
                <a:latin typeface="Proxima Nova"/>
                <a:ea typeface="Proxima Nova"/>
                <a:cs typeface="Proxima Nova"/>
                <a:sym typeface="Proxima Nova"/>
              </a:defRPr>
            </a:lvl6pPr>
            <a:lvl7pPr marL="3200400" lvl="6" indent="-330200" rtl="0">
              <a:spcBef>
                <a:spcPts val="0"/>
              </a:spcBef>
              <a:spcAft>
                <a:spcPts val="0"/>
              </a:spcAft>
              <a:buSzPts val="1600"/>
              <a:buFont typeface="Proxima Nova"/>
              <a:buAutoNum type="arabicPeriod"/>
              <a:defRPr sz="1600">
                <a:latin typeface="Proxima Nova"/>
                <a:ea typeface="Proxima Nova"/>
                <a:cs typeface="Proxima Nova"/>
                <a:sym typeface="Proxima Nova"/>
              </a:defRPr>
            </a:lvl7pPr>
            <a:lvl8pPr marL="3657600" lvl="7" indent="-330200" rtl="0">
              <a:spcBef>
                <a:spcPts val="0"/>
              </a:spcBef>
              <a:spcAft>
                <a:spcPts val="0"/>
              </a:spcAft>
              <a:buSzPts val="1600"/>
              <a:buFont typeface="Proxima Nova"/>
              <a:buAutoNum type="alphaLcPeriod"/>
              <a:defRPr sz="1600">
                <a:latin typeface="Proxima Nova"/>
                <a:ea typeface="Proxima Nova"/>
                <a:cs typeface="Proxima Nova"/>
                <a:sym typeface="Proxima Nova"/>
              </a:defRPr>
            </a:lvl8pPr>
            <a:lvl9pPr marL="4114800" lvl="8" indent="-330200" rtl="0">
              <a:spcBef>
                <a:spcPts val="0"/>
              </a:spcBef>
              <a:spcAft>
                <a:spcPts val="0"/>
              </a:spcAft>
              <a:buSzPts val="1600"/>
              <a:buFont typeface="Proxima Nova"/>
              <a:buAutoNum type="romanLcPeriod"/>
              <a:defRPr sz="1600">
                <a:latin typeface="Proxima Nova"/>
                <a:ea typeface="Proxima Nova"/>
                <a:cs typeface="Proxima Nova"/>
                <a:sym typeface="Proxima Nova"/>
              </a:defRPr>
            </a:lvl9pPr>
          </a:lstStyle>
          <a:p>
            <a:endParaRPr/>
          </a:p>
        </p:txBody>
      </p:sp>
      <p:sp>
        <p:nvSpPr>
          <p:cNvPr id="114" name="Google Shape;114;g1df74fc4696_0_351"/>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atin typeface="Proxima Nova"/>
                <a:ea typeface="Proxima Nova"/>
                <a:cs typeface="Proxima Nova"/>
                <a:sym typeface="Proxima Nova"/>
              </a:defRPr>
            </a:lvl1pPr>
            <a:lvl2pPr lvl="1" rtl="0">
              <a:buNone/>
              <a:defRPr>
                <a:latin typeface="Proxima Nova"/>
                <a:ea typeface="Proxima Nova"/>
                <a:cs typeface="Proxima Nova"/>
                <a:sym typeface="Proxima Nova"/>
              </a:defRPr>
            </a:lvl2pPr>
            <a:lvl3pPr lvl="2" rtl="0">
              <a:buNone/>
              <a:defRPr>
                <a:latin typeface="Proxima Nova"/>
                <a:ea typeface="Proxima Nova"/>
                <a:cs typeface="Proxima Nova"/>
                <a:sym typeface="Proxima Nova"/>
              </a:defRPr>
            </a:lvl3pPr>
            <a:lvl4pPr lvl="3" rtl="0">
              <a:buNone/>
              <a:defRPr>
                <a:latin typeface="Proxima Nova"/>
                <a:ea typeface="Proxima Nova"/>
                <a:cs typeface="Proxima Nova"/>
                <a:sym typeface="Proxima Nova"/>
              </a:defRPr>
            </a:lvl4pPr>
            <a:lvl5pPr lvl="4" rtl="0">
              <a:buNone/>
              <a:defRPr>
                <a:latin typeface="Proxima Nova"/>
                <a:ea typeface="Proxima Nova"/>
                <a:cs typeface="Proxima Nova"/>
                <a:sym typeface="Proxima Nova"/>
              </a:defRPr>
            </a:lvl5pPr>
            <a:lvl6pPr lvl="5" rtl="0">
              <a:buNone/>
              <a:defRPr>
                <a:latin typeface="Proxima Nova"/>
                <a:ea typeface="Proxima Nova"/>
                <a:cs typeface="Proxima Nova"/>
                <a:sym typeface="Proxima Nova"/>
              </a:defRPr>
            </a:lvl6pPr>
            <a:lvl7pPr lvl="6" rtl="0">
              <a:buNone/>
              <a:defRPr>
                <a:latin typeface="Proxima Nova"/>
                <a:ea typeface="Proxima Nova"/>
                <a:cs typeface="Proxima Nova"/>
                <a:sym typeface="Proxima Nova"/>
              </a:defRPr>
            </a:lvl7pPr>
            <a:lvl8pPr lvl="7" rtl="0">
              <a:buNone/>
              <a:defRPr>
                <a:latin typeface="Proxima Nova"/>
                <a:ea typeface="Proxima Nova"/>
                <a:cs typeface="Proxima Nova"/>
                <a:sym typeface="Proxima Nova"/>
              </a:defRPr>
            </a:lvl8pPr>
            <a:lvl9pPr lvl="8" rtl="0">
              <a:buNone/>
              <a:defRPr>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olo e corpo 3 colonne">
  <p:cSld name="TITLE_AND_BODY_1_2">
    <p:spTree>
      <p:nvGrpSpPr>
        <p:cNvPr id="1" name="Shape 115"/>
        <p:cNvGrpSpPr/>
        <p:nvPr/>
      </p:nvGrpSpPr>
      <p:grpSpPr>
        <a:xfrm>
          <a:off x="0" y="0"/>
          <a:ext cx="0" cy="0"/>
          <a:chOff x="0" y="0"/>
          <a:chExt cx="0" cy="0"/>
        </a:xfrm>
      </p:grpSpPr>
      <p:sp>
        <p:nvSpPr>
          <p:cNvPr id="116" name="Google Shape;116;g1df74fc4696_0_356"/>
          <p:cNvSpPr txBox="1">
            <a:spLocks noGrp="1"/>
          </p:cNvSpPr>
          <p:nvPr>
            <p:ph type="body" idx="1"/>
          </p:nvPr>
        </p:nvSpPr>
        <p:spPr>
          <a:xfrm>
            <a:off x="720800" y="1631200"/>
            <a:ext cx="2985900" cy="3595500"/>
          </a:xfrm>
          <a:prstGeom prst="rect">
            <a:avLst/>
          </a:prstGeom>
          <a:noFill/>
          <a:ln>
            <a:noFill/>
          </a:ln>
        </p:spPr>
        <p:txBody>
          <a:bodyPr spcFirstLastPara="1" wrap="square" lIns="121900" tIns="121900" rIns="121900" bIns="121900" anchor="t" anchorCtr="0">
            <a:noAutofit/>
          </a:bodyPr>
          <a:lstStyle>
            <a:lvl1pPr marL="457200" lvl="0" indent="-330200" rtl="0">
              <a:lnSpc>
                <a:spcPct val="115000"/>
              </a:lnSpc>
              <a:spcBef>
                <a:spcPts val="0"/>
              </a:spcBef>
              <a:spcAft>
                <a:spcPts val="0"/>
              </a:spcAft>
              <a:buSzPts val="1600"/>
              <a:buFont typeface="Roboto"/>
              <a:buChar char="●"/>
              <a:defRPr sz="1600">
                <a:latin typeface="Roboto"/>
                <a:ea typeface="Roboto"/>
                <a:cs typeface="Roboto"/>
                <a:sym typeface="Roboto"/>
              </a:defRPr>
            </a:lvl1pPr>
            <a:lvl2pPr marL="914400" lvl="1" indent="-330200" rtl="0">
              <a:lnSpc>
                <a:spcPct val="115000"/>
              </a:lnSpc>
              <a:spcBef>
                <a:spcPts val="0"/>
              </a:spcBef>
              <a:spcAft>
                <a:spcPts val="0"/>
              </a:spcAft>
              <a:buSzPts val="1600"/>
              <a:buFont typeface="Roboto"/>
              <a:buChar char="○"/>
              <a:defRPr sz="1600">
                <a:latin typeface="Roboto"/>
                <a:ea typeface="Roboto"/>
                <a:cs typeface="Roboto"/>
                <a:sym typeface="Roboto"/>
              </a:defRPr>
            </a:lvl2pPr>
            <a:lvl3pPr marL="1371600" lvl="2" indent="-330200" rtl="0">
              <a:lnSpc>
                <a:spcPct val="115000"/>
              </a:lnSpc>
              <a:spcBef>
                <a:spcPts val="0"/>
              </a:spcBef>
              <a:spcAft>
                <a:spcPts val="0"/>
              </a:spcAft>
              <a:buSzPts val="1600"/>
              <a:buFont typeface="Roboto"/>
              <a:buChar char="■"/>
              <a:defRPr sz="1600">
                <a:latin typeface="Roboto"/>
                <a:ea typeface="Roboto"/>
                <a:cs typeface="Roboto"/>
                <a:sym typeface="Roboto"/>
              </a:defRPr>
            </a:lvl3pPr>
            <a:lvl4pPr marL="1828800" lvl="3" indent="-330200" rtl="0">
              <a:lnSpc>
                <a:spcPct val="115000"/>
              </a:lnSpc>
              <a:spcBef>
                <a:spcPts val="0"/>
              </a:spcBef>
              <a:spcAft>
                <a:spcPts val="0"/>
              </a:spcAft>
              <a:buSzPts val="1600"/>
              <a:buFont typeface="Roboto"/>
              <a:buChar char="●"/>
              <a:defRPr sz="1600">
                <a:latin typeface="Roboto"/>
                <a:ea typeface="Roboto"/>
                <a:cs typeface="Roboto"/>
                <a:sym typeface="Roboto"/>
              </a:defRPr>
            </a:lvl4pPr>
            <a:lvl5pPr marL="2286000" lvl="4" indent="-330200" rtl="0">
              <a:lnSpc>
                <a:spcPct val="115000"/>
              </a:lnSpc>
              <a:spcBef>
                <a:spcPts val="0"/>
              </a:spcBef>
              <a:spcAft>
                <a:spcPts val="0"/>
              </a:spcAft>
              <a:buSzPts val="1600"/>
              <a:buFont typeface="Roboto"/>
              <a:buChar char="○"/>
              <a:defRPr sz="1600">
                <a:latin typeface="Roboto"/>
                <a:ea typeface="Roboto"/>
                <a:cs typeface="Roboto"/>
                <a:sym typeface="Roboto"/>
              </a:defRPr>
            </a:lvl5pPr>
            <a:lvl6pPr marL="2743200" lvl="5" indent="-330200" rtl="0">
              <a:lnSpc>
                <a:spcPct val="115000"/>
              </a:lnSpc>
              <a:spcBef>
                <a:spcPts val="0"/>
              </a:spcBef>
              <a:spcAft>
                <a:spcPts val="0"/>
              </a:spcAft>
              <a:buSzPts val="1600"/>
              <a:buFont typeface="Roboto"/>
              <a:buChar char="■"/>
              <a:defRPr sz="1600">
                <a:latin typeface="Roboto"/>
                <a:ea typeface="Roboto"/>
                <a:cs typeface="Roboto"/>
                <a:sym typeface="Roboto"/>
              </a:defRPr>
            </a:lvl6pPr>
            <a:lvl7pPr marL="3200400" lvl="6" indent="-330200" rtl="0">
              <a:lnSpc>
                <a:spcPct val="115000"/>
              </a:lnSpc>
              <a:spcBef>
                <a:spcPts val="0"/>
              </a:spcBef>
              <a:spcAft>
                <a:spcPts val="0"/>
              </a:spcAft>
              <a:buSzPts val="1600"/>
              <a:buFont typeface="Roboto"/>
              <a:buChar char="●"/>
              <a:defRPr sz="1600">
                <a:latin typeface="Roboto"/>
                <a:ea typeface="Roboto"/>
                <a:cs typeface="Roboto"/>
                <a:sym typeface="Roboto"/>
              </a:defRPr>
            </a:lvl7pPr>
            <a:lvl8pPr marL="3657600" lvl="7" indent="-330200" rtl="0">
              <a:lnSpc>
                <a:spcPct val="115000"/>
              </a:lnSpc>
              <a:spcBef>
                <a:spcPts val="0"/>
              </a:spcBef>
              <a:spcAft>
                <a:spcPts val="0"/>
              </a:spcAft>
              <a:buSzPts val="1600"/>
              <a:buFont typeface="Roboto"/>
              <a:buChar char="○"/>
              <a:defRPr sz="1600">
                <a:latin typeface="Roboto"/>
                <a:ea typeface="Roboto"/>
                <a:cs typeface="Roboto"/>
                <a:sym typeface="Roboto"/>
              </a:defRPr>
            </a:lvl8pPr>
            <a:lvl9pPr marL="4114800" lvl="8" indent="-330200" rtl="0">
              <a:lnSpc>
                <a:spcPct val="115000"/>
              </a:lnSpc>
              <a:spcBef>
                <a:spcPts val="0"/>
              </a:spcBef>
              <a:spcAft>
                <a:spcPts val="0"/>
              </a:spcAft>
              <a:buSzPts val="1600"/>
              <a:buFont typeface="Roboto"/>
              <a:buChar char="■"/>
              <a:defRPr sz="1600">
                <a:latin typeface="Roboto"/>
                <a:ea typeface="Roboto"/>
                <a:cs typeface="Roboto"/>
                <a:sym typeface="Roboto"/>
              </a:defRPr>
            </a:lvl9pPr>
          </a:lstStyle>
          <a:p>
            <a:endParaRPr/>
          </a:p>
        </p:txBody>
      </p:sp>
      <p:sp>
        <p:nvSpPr>
          <p:cNvPr id="117" name="Google Shape;117;g1df74fc4696_0_356"/>
          <p:cNvSpPr txBox="1">
            <a:spLocks noGrp="1"/>
          </p:cNvSpPr>
          <p:nvPr>
            <p:ph type="body" idx="2"/>
          </p:nvPr>
        </p:nvSpPr>
        <p:spPr>
          <a:xfrm>
            <a:off x="4603000" y="1631200"/>
            <a:ext cx="2985900" cy="3595500"/>
          </a:xfrm>
          <a:prstGeom prst="rect">
            <a:avLst/>
          </a:prstGeom>
          <a:noFill/>
          <a:ln>
            <a:noFill/>
          </a:ln>
        </p:spPr>
        <p:txBody>
          <a:bodyPr spcFirstLastPara="1" wrap="square" lIns="121900" tIns="121900" rIns="121900" bIns="121900" anchor="t" anchorCtr="0">
            <a:noAutofit/>
          </a:bodyPr>
          <a:lstStyle>
            <a:lvl1pPr marL="457200" lvl="0" indent="-330200" rtl="0">
              <a:lnSpc>
                <a:spcPct val="115000"/>
              </a:lnSpc>
              <a:spcBef>
                <a:spcPts val="0"/>
              </a:spcBef>
              <a:spcAft>
                <a:spcPts val="0"/>
              </a:spcAft>
              <a:buSzPts val="1600"/>
              <a:buFont typeface="Roboto"/>
              <a:buChar char="●"/>
              <a:defRPr sz="1600">
                <a:latin typeface="Roboto"/>
                <a:ea typeface="Roboto"/>
                <a:cs typeface="Roboto"/>
                <a:sym typeface="Roboto"/>
              </a:defRPr>
            </a:lvl1pPr>
            <a:lvl2pPr marL="914400" lvl="1" indent="-330200" rtl="0">
              <a:lnSpc>
                <a:spcPct val="115000"/>
              </a:lnSpc>
              <a:spcBef>
                <a:spcPts val="0"/>
              </a:spcBef>
              <a:spcAft>
                <a:spcPts val="0"/>
              </a:spcAft>
              <a:buSzPts val="1600"/>
              <a:buFont typeface="Roboto"/>
              <a:buChar char="○"/>
              <a:defRPr sz="1600">
                <a:latin typeface="Roboto"/>
                <a:ea typeface="Roboto"/>
                <a:cs typeface="Roboto"/>
                <a:sym typeface="Roboto"/>
              </a:defRPr>
            </a:lvl2pPr>
            <a:lvl3pPr marL="1371600" lvl="2" indent="-330200" rtl="0">
              <a:lnSpc>
                <a:spcPct val="115000"/>
              </a:lnSpc>
              <a:spcBef>
                <a:spcPts val="0"/>
              </a:spcBef>
              <a:spcAft>
                <a:spcPts val="0"/>
              </a:spcAft>
              <a:buSzPts val="1600"/>
              <a:buFont typeface="Roboto"/>
              <a:buChar char="■"/>
              <a:defRPr sz="1600">
                <a:latin typeface="Roboto"/>
                <a:ea typeface="Roboto"/>
                <a:cs typeface="Roboto"/>
                <a:sym typeface="Roboto"/>
              </a:defRPr>
            </a:lvl3pPr>
            <a:lvl4pPr marL="1828800" lvl="3" indent="-330200" rtl="0">
              <a:lnSpc>
                <a:spcPct val="115000"/>
              </a:lnSpc>
              <a:spcBef>
                <a:spcPts val="0"/>
              </a:spcBef>
              <a:spcAft>
                <a:spcPts val="0"/>
              </a:spcAft>
              <a:buSzPts val="1600"/>
              <a:buFont typeface="Roboto"/>
              <a:buChar char="●"/>
              <a:defRPr sz="1600">
                <a:latin typeface="Roboto"/>
                <a:ea typeface="Roboto"/>
                <a:cs typeface="Roboto"/>
                <a:sym typeface="Roboto"/>
              </a:defRPr>
            </a:lvl4pPr>
            <a:lvl5pPr marL="2286000" lvl="4" indent="-330200" rtl="0">
              <a:lnSpc>
                <a:spcPct val="115000"/>
              </a:lnSpc>
              <a:spcBef>
                <a:spcPts val="0"/>
              </a:spcBef>
              <a:spcAft>
                <a:spcPts val="0"/>
              </a:spcAft>
              <a:buSzPts val="1600"/>
              <a:buFont typeface="Roboto"/>
              <a:buChar char="○"/>
              <a:defRPr sz="1600">
                <a:latin typeface="Roboto"/>
                <a:ea typeface="Roboto"/>
                <a:cs typeface="Roboto"/>
                <a:sym typeface="Roboto"/>
              </a:defRPr>
            </a:lvl5pPr>
            <a:lvl6pPr marL="2743200" lvl="5" indent="-330200" rtl="0">
              <a:lnSpc>
                <a:spcPct val="115000"/>
              </a:lnSpc>
              <a:spcBef>
                <a:spcPts val="0"/>
              </a:spcBef>
              <a:spcAft>
                <a:spcPts val="0"/>
              </a:spcAft>
              <a:buSzPts val="1600"/>
              <a:buFont typeface="Roboto"/>
              <a:buChar char="■"/>
              <a:defRPr sz="1600">
                <a:latin typeface="Roboto"/>
                <a:ea typeface="Roboto"/>
                <a:cs typeface="Roboto"/>
                <a:sym typeface="Roboto"/>
              </a:defRPr>
            </a:lvl6pPr>
            <a:lvl7pPr marL="3200400" lvl="6" indent="-330200" rtl="0">
              <a:lnSpc>
                <a:spcPct val="115000"/>
              </a:lnSpc>
              <a:spcBef>
                <a:spcPts val="0"/>
              </a:spcBef>
              <a:spcAft>
                <a:spcPts val="0"/>
              </a:spcAft>
              <a:buSzPts val="1600"/>
              <a:buFont typeface="Roboto"/>
              <a:buChar char="●"/>
              <a:defRPr sz="1600">
                <a:latin typeface="Roboto"/>
                <a:ea typeface="Roboto"/>
                <a:cs typeface="Roboto"/>
                <a:sym typeface="Roboto"/>
              </a:defRPr>
            </a:lvl7pPr>
            <a:lvl8pPr marL="3657600" lvl="7" indent="-330200" rtl="0">
              <a:lnSpc>
                <a:spcPct val="115000"/>
              </a:lnSpc>
              <a:spcBef>
                <a:spcPts val="0"/>
              </a:spcBef>
              <a:spcAft>
                <a:spcPts val="0"/>
              </a:spcAft>
              <a:buSzPts val="1600"/>
              <a:buFont typeface="Roboto"/>
              <a:buChar char="○"/>
              <a:defRPr sz="1600">
                <a:latin typeface="Roboto"/>
                <a:ea typeface="Roboto"/>
                <a:cs typeface="Roboto"/>
                <a:sym typeface="Roboto"/>
              </a:defRPr>
            </a:lvl8pPr>
            <a:lvl9pPr marL="4114800" lvl="8" indent="-330200" rtl="0">
              <a:lnSpc>
                <a:spcPct val="115000"/>
              </a:lnSpc>
              <a:spcBef>
                <a:spcPts val="0"/>
              </a:spcBef>
              <a:spcAft>
                <a:spcPts val="0"/>
              </a:spcAft>
              <a:buSzPts val="1600"/>
              <a:buFont typeface="Roboto"/>
              <a:buChar char="■"/>
              <a:defRPr sz="1600">
                <a:latin typeface="Roboto"/>
                <a:ea typeface="Roboto"/>
                <a:cs typeface="Roboto"/>
                <a:sym typeface="Roboto"/>
              </a:defRPr>
            </a:lvl9pPr>
          </a:lstStyle>
          <a:p>
            <a:endParaRPr/>
          </a:p>
        </p:txBody>
      </p:sp>
      <p:sp>
        <p:nvSpPr>
          <p:cNvPr id="118" name="Google Shape;118;g1df74fc4696_0_356"/>
          <p:cNvSpPr txBox="1">
            <a:spLocks noGrp="1"/>
          </p:cNvSpPr>
          <p:nvPr>
            <p:ph type="body" idx="3"/>
          </p:nvPr>
        </p:nvSpPr>
        <p:spPr>
          <a:xfrm>
            <a:off x="1695767" y="6261767"/>
            <a:ext cx="10346700" cy="387300"/>
          </a:xfrm>
          <a:prstGeom prst="rect">
            <a:avLst/>
          </a:prstGeom>
          <a:noFill/>
          <a:ln>
            <a:noFill/>
          </a:ln>
        </p:spPr>
        <p:txBody>
          <a:bodyPr spcFirstLastPara="1" wrap="square" lIns="121900" tIns="121900" rIns="121900" bIns="121900" anchor="ctr"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119" name="Google Shape;119;g1df74fc4696_0_356"/>
          <p:cNvSpPr txBox="1">
            <a:spLocks noGrp="1"/>
          </p:cNvSpPr>
          <p:nvPr>
            <p:ph type="sldNum" idx="12"/>
          </p:nvPr>
        </p:nvSpPr>
        <p:spPr>
          <a:xfrm>
            <a:off x="10715477" y="6192956"/>
            <a:ext cx="731700" cy="524700"/>
          </a:xfrm>
          <a:prstGeom prst="rect">
            <a:avLst/>
          </a:prstGeom>
        </p:spPr>
        <p:txBody>
          <a:bodyPr spcFirstLastPara="1" wrap="square" lIns="91425" tIns="45700" rIns="91425" bIns="45700" anchor="ctr" anchorCtr="0">
            <a:noAutofit/>
          </a:bodyPr>
          <a:lstStyle>
            <a:lvl1pPr lvl="0" algn="r" rtl="0">
              <a:buNone/>
              <a:defRPr sz="1100">
                <a:solidFill>
                  <a:srgbClr val="666666"/>
                </a:solidFill>
                <a:latin typeface="Roboto Light"/>
                <a:ea typeface="Roboto Light"/>
                <a:cs typeface="Roboto Light"/>
                <a:sym typeface="Roboto Light"/>
              </a:defRPr>
            </a:lvl1pPr>
            <a:lvl2pPr lvl="1" algn="r" rtl="0">
              <a:buNone/>
              <a:defRPr sz="1100">
                <a:solidFill>
                  <a:srgbClr val="666666"/>
                </a:solidFill>
                <a:latin typeface="Roboto Light"/>
                <a:ea typeface="Roboto Light"/>
                <a:cs typeface="Roboto Light"/>
                <a:sym typeface="Roboto Light"/>
              </a:defRPr>
            </a:lvl2pPr>
            <a:lvl3pPr lvl="2" algn="r" rtl="0">
              <a:buNone/>
              <a:defRPr sz="1100">
                <a:solidFill>
                  <a:srgbClr val="666666"/>
                </a:solidFill>
                <a:latin typeface="Roboto Light"/>
                <a:ea typeface="Roboto Light"/>
                <a:cs typeface="Roboto Light"/>
                <a:sym typeface="Roboto Light"/>
              </a:defRPr>
            </a:lvl3pPr>
            <a:lvl4pPr lvl="3" algn="r" rtl="0">
              <a:buNone/>
              <a:defRPr sz="1100">
                <a:solidFill>
                  <a:srgbClr val="666666"/>
                </a:solidFill>
                <a:latin typeface="Roboto Light"/>
                <a:ea typeface="Roboto Light"/>
                <a:cs typeface="Roboto Light"/>
                <a:sym typeface="Roboto Light"/>
              </a:defRPr>
            </a:lvl4pPr>
            <a:lvl5pPr lvl="4" algn="r" rtl="0">
              <a:buNone/>
              <a:defRPr sz="1100">
                <a:solidFill>
                  <a:srgbClr val="666666"/>
                </a:solidFill>
                <a:latin typeface="Roboto Light"/>
                <a:ea typeface="Roboto Light"/>
                <a:cs typeface="Roboto Light"/>
                <a:sym typeface="Roboto Light"/>
              </a:defRPr>
            </a:lvl5pPr>
            <a:lvl6pPr lvl="5" algn="r" rtl="0">
              <a:buNone/>
              <a:defRPr sz="1100">
                <a:solidFill>
                  <a:srgbClr val="666666"/>
                </a:solidFill>
                <a:latin typeface="Roboto Light"/>
                <a:ea typeface="Roboto Light"/>
                <a:cs typeface="Roboto Light"/>
                <a:sym typeface="Roboto Light"/>
              </a:defRPr>
            </a:lvl6pPr>
            <a:lvl7pPr lvl="6" algn="r" rtl="0">
              <a:buNone/>
              <a:defRPr sz="1100">
                <a:solidFill>
                  <a:srgbClr val="666666"/>
                </a:solidFill>
                <a:latin typeface="Roboto Light"/>
                <a:ea typeface="Roboto Light"/>
                <a:cs typeface="Roboto Light"/>
                <a:sym typeface="Roboto Light"/>
              </a:defRPr>
            </a:lvl7pPr>
            <a:lvl8pPr lvl="7" algn="r" rtl="0">
              <a:buNone/>
              <a:defRPr sz="1100">
                <a:solidFill>
                  <a:srgbClr val="666666"/>
                </a:solidFill>
                <a:latin typeface="Roboto Light"/>
                <a:ea typeface="Roboto Light"/>
                <a:cs typeface="Roboto Light"/>
                <a:sym typeface="Roboto Light"/>
              </a:defRPr>
            </a:lvl8pPr>
            <a:lvl9pPr lvl="8" algn="r" rtl="0">
              <a:buNone/>
              <a:defRPr sz="1100">
                <a:solidFill>
                  <a:srgbClr val="666666"/>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it-IT"/>
              <a:t>‹N›</a:t>
            </a:fld>
            <a:endParaRPr sz="900"/>
          </a:p>
        </p:txBody>
      </p:sp>
      <p:sp>
        <p:nvSpPr>
          <p:cNvPr id="120" name="Google Shape;120;g1df74fc4696_0_356"/>
          <p:cNvSpPr txBox="1">
            <a:spLocks noGrp="1"/>
          </p:cNvSpPr>
          <p:nvPr>
            <p:ph type="title"/>
          </p:nvPr>
        </p:nvSpPr>
        <p:spPr>
          <a:xfrm>
            <a:off x="720967" y="158400"/>
            <a:ext cx="10346700" cy="866100"/>
          </a:xfrm>
          <a:prstGeom prst="rect">
            <a:avLst/>
          </a:prstGeom>
          <a:noFill/>
          <a:ln>
            <a:noFill/>
          </a:ln>
        </p:spPr>
        <p:txBody>
          <a:bodyPr spcFirstLastPara="1" wrap="square" lIns="121900" tIns="121900" rIns="121900" bIns="121900" anchor="t" anchorCtr="0">
            <a:noAutofit/>
          </a:bodyPr>
          <a:lstStyle>
            <a:lvl1pPr lvl="0" algn="l" rtl="0">
              <a:spcBef>
                <a:spcPts val="0"/>
              </a:spcBef>
              <a:spcAft>
                <a:spcPts val="0"/>
              </a:spcAft>
              <a:buSzPts val="3200"/>
              <a:buFont typeface="Roboto Black"/>
              <a:buNone/>
              <a:defRPr sz="3200" b="0">
                <a:latin typeface="Roboto Black"/>
                <a:ea typeface="Roboto Black"/>
                <a:cs typeface="Roboto Black"/>
                <a:sym typeface="Roboto Black"/>
              </a:defRPr>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21" name="Google Shape;121;g1df74fc4696_0_356"/>
          <p:cNvSpPr txBox="1">
            <a:spLocks noGrp="1"/>
          </p:cNvSpPr>
          <p:nvPr>
            <p:ph type="body" idx="4"/>
          </p:nvPr>
        </p:nvSpPr>
        <p:spPr>
          <a:xfrm>
            <a:off x="8461067" y="1631200"/>
            <a:ext cx="2985900" cy="3595500"/>
          </a:xfrm>
          <a:prstGeom prst="rect">
            <a:avLst/>
          </a:prstGeom>
          <a:noFill/>
          <a:ln>
            <a:noFill/>
          </a:ln>
        </p:spPr>
        <p:txBody>
          <a:bodyPr spcFirstLastPara="1" wrap="square" lIns="121900" tIns="121900" rIns="121900" bIns="121900" anchor="t" anchorCtr="0">
            <a:noAutofit/>
          </a:bodyPr>
          <a:lstStyle>
            <a:lvl1pPr marL="457200" lvl="0" indent="-330200" rtl="0">
              <a:lnSpc>
                <a:spcPct val="115000"/>
              </a:lnSpc>
              <a:spcBef>
                <a:spcPts val="0"/>
              </a:spcBef>
              <a:spcAft>
                <a:spcPts val="0"/>
              </a:spcAft>
              <a:buSzPts val="1600"/>
              <a:buFont typeface="Roboto"/>
              <a:buChar char="●"/>
              <a:defRPr sz="1600">
                <a:latin typeface="Roboto"/>
                <a:ea typeface="Roboto"/>
                <a:cs typeface="Roboto"/>
                <a:sym typeface="Roboto"/>
              </a:defRPr>
            </a:lvl1pPr>
            <a:lvl2pPr marL="914400" lvl="1" indent="-330200" rtl="0">
              <a:lnSpc>
                <a:spcPct val="115000"/>
              </a:lnSpc>
              <a:spcBef>
                <a:spcPts val="0"/>
              </a:spcBef>
              <a:spcAft>
                <a:spcPts val="0"/>
              </a:spcAft>
              <a:buSzPts val="1600"/>
              <a:buFont typeface="Roboto"/>
              <a:buChar char="○"/>
              <a:defRPr sz="1600">
                <a:latin typeface="Roboto"/>
                <a:ea typeface="Roboto"/>
                <a:cs typeface="Roboto"/>
                <a:sym typeface="Roboto"/>
              </a:defRPr>
            </a:lvl2pPr>
            <a:lvl3pPr marL="1371600" lvl="2" indent="-330200" rtl="0">
              <a:lnSpc>
                <a:spcPct val="115000"/>
              </a:lnSpc>
              <a:spcBef>
                <a:spcPts val="0"/>
              </a:spcBef>
              <a:spcAft>
                <a:spcPts val="0"/>
              </a:spcAft>
              <a:buSzPts val="1600"/>
              <a:buFont typeface="Roboto"/>
              <a:buChar char="■"/>
              <a:defRPr sz="1600">
                <a:latin typeface="Roboto"/>
                <a:ea typeface="Roboto"/>
                <a:cs typeface="Roboto"/>
                <a:sym typeface="Roboto"/>
              </a:defRPr>
            </a:lvl3pPr>
            <a:lvl4pPr marL="1828800" lvl="3" indent="-330200" rtl="0">
              <a:lnSpc>
                <a:spcPct val="115000"/>
              </a:lnSpc>
              <a:spcBef>
                <a:spcPts val="0"/>
              </a:spcBef>
              <a:spcAft>
                <a:spcPts val="0"/>
              </a:spcAft>
              <a:buSzPts val="1600"/>
              <a:buFont typeface="Roboto"/>
              <a:buChar char="●"/>
              <a:defRPr sz="1600">
                <a:latin typeface="Roboto"/>
                <a:ea typeface="Roboto"/>
                <a:cs typeface="Roboto"/>
                <a:sym typeface="Roboto"/>
              </a:defRPr>
            </a:lvl4pPr>
            <a:lvl5pPr marL="2286000" lvl="4" indent="-330200" rtl="0">
              <a:lnSpc>
                <a:spcPct val="115000"/>
              </a:lnSpc>
              <a:spcBef>
                <a:spcPts val="0"/>
              </a:spcBef>
              <a:spcAft>
                <a:spcPts val="0"/>
              </a:spcAft>
              <a:buSzPts val="1600"/>
              <a:buFont typeface="Roboto"/>
              <a:buChar char="○"/>
              <a:defRPr sz="1600">
                <a:latin typeface="Roboto"/>
                <a:ea typeface="Roboto"/>
                <a:cs typeface="Roboto"/>
                <a:sym typeface="Roboto"/>
              </a:defRPr>
            </a:lvl5pPr>
            <a:lvl6pPr marL="2743200" lvl="5" indent="-330200" rtl="0">
              <a:lnSpc>
                <a:spcPct val="115000"/>
              </a:lnSpc>
              <a:spcBef>
                <a:spcPts val="0"/>
              </a:spcBef>
              <a:spcAft>
                <a:spcPts val="0"/>
              </a:spcAft>
              <a:buSzPts val="1600"/>
              <a:buFont typeface="Roboto"/>
              <a:buChar char="■"/>
              <a:defRPr sz="1600">
                <a:latin typeface="Roboto"/>
                <a:ea typeface="Roboto"/>
                <a:cs typeface="Roboto"/>
                <a:sym typeface="Roboto"/>
              </a:defRPr>
            </a:lvl6pPr>
            <a:lvl7pPr marL="3200400" lvl="6" indent="-330200" rtl="0">
              <a:lnSpc>
                <a:spcPct val="115000"/>
              </a:lnSpc>
              <a:spcBef>
                <a:spcPts val="0"/>
              </a:spcBef>
              <a:spcAft>
                <a:spcPts val="0"/>
              </a:spcAft>
              <a:buSzPts val="1600"/>
              <a:buFont typeface="Roboto"/>
              <a:buChar char="●"/>
              <a:defRPr sz="1600">
                <a:latin typeface="Roboto"/>
                <a:ea typeface="Roboto"/>
                <a:cs typeface="Roboto"/>
                <a:sym typeface="Roboto"/>
              </a:defRPr>
            </a:lvl7pPr>
            <a:lvl8pPr marL="3657600" lvl="7" indent="-330200" rtl="0">
              <a:lnSpc>
                <a:spcPct val="115000"/>
              </a:lnSpc>
              <a:spcBef>
                <a:spcPts val="0"/>
              </a:spcBef>
              <a:spcAft>
                <a:spcPts val="0"/>
              </a:spcAft>
              <a:buSzPts val="1600"/>
              <a:buFont typeface="Roboto"/>
              <a:buChar char="○"/>
              <a:defRPr sz="1600">
                <a:latin typeface="Roboto"/>
                <a:ea typeface="Roboto"/>
                <a:cs typeface="Roboto"/>
                <a:sym typeface="Roboto"/>
              </a:defRPr>
            </a:lvl8pPr>
            <a:lvl9pPr marL="4114800" lvl="8" indent="-330200" rtl="0">
              <a:lnSpc>
                <a:spcPct val="115000"/>
              </a:lnSpc>
              <a:spcBef>
                <a:spcPts val="0"/>
              </a:spcBef>
              <a:spcAft>
                <a:spcPts val="0"/>
              </a:spcAft>
              <a:buSzPts val="1600"/>
              <a:buFont typeface="Roboto"/>
              <a:buChar char="■"/>
              <a:defRPr sz="1600">
                <a:latin typeface="Roboto"/>
                <a:ea typeface="Roboto"/>
                <a:cs typeface="Roboto"/>
                <a:sym typeface="Roboto"/>
              </a:defRPr>
            </a:lvl9pPr>
          </a:lstStyle>
          <a:p>
            <a:endParaRPr/>
          </a:p>
        </p:txBody>
      </p:sp>
      <p:cxnSp>
        <p:nvCxnSpPr>
          <p:cNvPr id="122" name="Google Shape;122;g1df74fc4696_0_356"/>
          <p:cNvCxnSpPr/>
          <p:nvPr/>
        </p:nvCxnSpPr>
        <p:spPr>
          <a:xfrm>
            <a:off x="-4400" y="993667"/>
            <a:ext cx="12200700" cy="0"/>
          </a:xfrm>
          <a:prstGeom prst="straightConnector1">
            <a:avLst/>
          </a:prstGeom>
          <a:noFill/>
          <a:ln w="9525" cap="flat" cmpd="sng">
            <a:solidFill>
              <a:srgbClr val="000000"/>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olo e corpo 1 colonna" type="tx">
  <p:cSld name="TITLE_AND_BODY">
    <p:spTree>
      <p:nvGrpSpPr>
        <p:cNvPr id="1" name="Shape 123"/>
        <p:cNvGrpSpPr/>
        <p:nvPr/>
      </p:nvGrpSpPr>
      <p:grpSpPr>
        <a:xfrm>
          <a:off x="0" y="0"/>
          <a:ext cx="0" cy="0"/>
          <a:chOff x="0" y="0"/>
          <a:chExt cx="0" cy="0"/>
        </a:xfrm>
      </p:grpSpPr>
      <p:sp>
        <p:nvSpPr>
          <p:cNvPr id="124" name="Google Shape;124;g1df74fc4696_0_3722"/>
          <p:cNvSpPr txBox="1">
            <a:spLocks noGrp="1"/>
          </p:cNvSpPr>
          <p:nvPr>
            <p:ph type="title"/>
          </p:nvPr>
        </p:nvSpPr>
        <p:spPr>
          <a:xfrm>
            <a:off x="720967" y="158400"/>
            <a:ext cx="10346700" cy="866100"/>
          </a:xfrm>
          <a:prstGeom prst="rect">
            <a:avLst/>
          </a:prstGeom>
          <a:noFill/>
          <a:ln>
            <a:noFill/>
          </a:ln>
        </p:spPr>
        <p:txBody>
          <a:bodyPr spcFirstLastPara="1" wrap="square" lIns="121900" tIns="121900" rIns="121900" bIns="121900" anchor="t" anchorCtr="0">
            <a:noAutofit/>
          </a:bodyPr>
          <a:lstStyle>
            <a:lvl1pPr lvl="0" algn="l" rtl="0">
              <a:spcBef>
                <a:spcPts val="0"/>
              </a:spcBef>
              <a:spcAft>
                <a:spcPts val="0"/>
              </a:spcAft>
              <a:buSzPts val="3200"/>
              <a:buFont typeface="Roboto Black"/>
              <a:buNone/>
              <a:defRPr sz="3200" b="0">
                <a:latin typeface="Roboto Black"/>
                <a:ea typeface="Roboto Black"/>
                <a:cs typeface="Roboto Black"/>
                <a:sym typeface="Roboto Black"/>
              </a:defRPr>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25" name="Google Shape;125;g1df74fc4696_0_3722"/>
          <p:cNvSpPr txBox="1">
            <a:spLocks noGrp="1"/>
          </p:cNvSpPr>
          <p:nvPr>
            <p:ph type="body" idx="1"/>
          </p:nvPr>
        </p:nvSpPr>
        <p:spPr>
          <a:xfrm>
            <a:off x="720800" y="1631200"/>
            <a:ext cx="10346700" cy="3595500"/>
          </a:xfrm>
          <a:prstGeom prst="rect">
            <a:avLst/>
          </a:prstGeom>
          <a:noFill/>
          <a:ln>
            <a:noFill/>
          </a:ln>
        </p:spPr>
        <p:txBody>
          <a:bodyPr spcFirstLastPara="1" wrap="square" lIns="121900" tIns="121900" rIns="121900" bIns="121900" anchor="ctr" anchorCtr="0">
            <a:noAutofit/>
          </a:bodyPr>
          <a:lstStyle>
            <a:lvl1pPr marL="457200" lvl="0" indent="-330200" rtl="0">
              <a:lnSpc>
                <a:spcPct val="115000"/>
              </a:lnSpc>
              <a:spcBef>
                <a:spcPts val="0"/>
              </a:spcBef>
              <a:spcAft>
                <a:spcPts val="0"/>
              </a:spcAft>
              <a:buSzPts val="1600"/>
              <a:buFont typeface="Roboto"/>
              <a:buChar char="●"/>
              <a:defRPr sz="1600">
                <a:latin typeface="Roboto"/>
                <a:ea typeface="Roboto"/>
                <a:cs typeface="Roboto"/>
                <a:sym typeface="Roboto"/>
              </a:defRPr>
            </a:lvl1pPr>
            <a:lvl2pPr marL="914400" lvl="1" indent="-330200" rtl="0">
              <a:lnSpc>
                <a:spcPct val="115000"/>
              </a:lnSpc>
              <a:spcBef>
                <a:spcPts val="0"/>
              </a:spcBef>
              <a:spcAft>
                <a:spcPts val="0"/>
              </a:spcAft>
              <a:buSzPts val="1600"/>
              <a:buFont typeface="Roboto"/>
              <a:buChar char="○"/>
              <a:defRPr sz="1600">
                <a:latin typeface="Roboto"/>
                <a:ea typeface="Roboto"/>
                <a:cs typeface="Roboto"/>
                <a:sym typeface="Roboto"/>
              </a:defRPr>
            </a:lvl2pPr>
            <a:lvl3pPr marL="1371600" lvl="2" indent="-330200" rtl="0">
              <a:lnSpc>
                <a:spcPct val="115000"/>
              </a:lnSpc>
              <a:spcBef>
                <a:spcPts val="0"/>
              </a:spcBef>
              <a:spcAft>
                <a:spcPts val="0"/>
              </a:spcAft>
              <a:buSzPts val="1600"/>
              <a:buFont typeface="Roboto"/>
              <a:buChar char="■"/>
              <a:defRPr sz="1600">
                <a:latin typeface="Roboto"/>
                <a:ea typeface="Roboto"/>
                <a:cs typeface="Roboto"/>
                <a:sym typeface="Roboto"/>
              </a:defRPr>
            </a:lvl3pPr>
            <a:lvl4pPr marL="1828800" lvl="3" indent="-330200" rtl="0">
              <a:lnSpc>
                <a:spcPct val="115000"/>
              </a:lnSpc>
              <a:spcBef>
                <a:spcPts val="0"/>
              </a:spcBef>
              <a:spcAft>
                <a:spcPts val="0"/>
              </a:spcAft>
              <a:buSzPts val="1600"/>
              <a:buFont typeface="Roboto"/>
              <a:buChar char="●"/>
              <a:defRPr sz="1600">
                <a:latin typeface="Roboto"/>
                <a:ea typeface="Roboto"/>
                <a:cs typeface="Roboto"/>
                <a:sym typeface="Roboto"/>
              </a:defRPr>
            </a:lvl4pPr>
            <a:lvl5pPr marL="2286000" lvl="4" indent="-330200" rtl="0">
              <a:lnSpc>
                <a:spcPct val="115000"/>
              </a:lnSpc>
              <a:spcBef>
                <a:spcPts val="0"/>
              </a:spcBef>
              <a:spcAft>
                <a:spcPts val="0"/>
              </a:spcAft>
              <a:buSzPts val="1600"/>
              <a:buFont typeface="Roboto"/>
              <a:buChar char="○"/>
              <a:defRPr sz="1600">
                <a:latin typeface="Roboto"/>
                <a:ea typeface="Roboto"/>
                <a:cs typeface="Roboto"/>
                <a:sym typeface="Roboto"/>
              </a:defRPr>
            </a:lvl5pPr>
            <a:lvl6pPr marL="2743200" lvl="5" indent="-330200" rtl="0">
              <a:lnSpc>
                <a:spcPct val="115000"/>
              </a:lnSpc>
              <a:spcBef>
                <a:spcPts val="0"/>
              </a:spcBef>
              <a:spcAft>
                <a:spcPts val="0"/>
              </a:spcAft>
              <a:buSzPts val="1600"/>
              <a:buFont typeface="Roboto"/>
              <a:buChar char="■"/>
              <a:defRPr sz="1600">
                <a:latin typeface="Roboto"/>
                <a:ea typeface="Roboto"/>
                <a:cs typeface="Roboto"/>
                <a:sym typeface="Roboto"/>
              </a:defRPr>
            </a:lvl6pPr>
            <a:lvl7pPr marL="3200400" lvl="6" indent="-330200" rtl="0">
              <a:lnSpc>
                <a:spcPct val="115000"/>
              </a:lnSpc>
              <a:spcBef>
                <a:spcPts val="0"/>
              </a:spcBef>
              <a:spcAft>
                <a:spcPts val="0"/>
              </a:spcAft>
              <a:buSzPts val="1600"/>
              <a:buFont typeface="Roboto"/>
              <a:buChar char="●"/>
              <a:defRPr sz="1600">
                <a:latin typeface="Roboto"/>
                <a:ea typeface="Roboto"/>
                <a:cs typeface="Roboto"/>
                <a:sym typeface="Roboto"/>
              </a:defRPr>
            </a:lvl7pPr>
            <a:lvl8pPr marL="3657600" lvl="7" indent="-330200" rtl="0">
              <a:lnSpc>
                <a:spcPct val="115000"/>
              </a:lnSpc>
              <a:spcBef>
                <a:spcPts val="0"/>
              </a:spcBef>
              <a:spcAft>
                <a:spcPts val="0"/>
              </a:spcAft>
              <a:buSzPts val="1600"/>
              <a:buFont typeface="Roboto"/>
              <a:buChar char="○"/>
              <a:defRPr sz="1600">
                <a:latin typeface="Roboto"/>
                <a:ea typeface="Roboto"/>
                <a:cs typeface="Roboto"/>
                <a:sym typeface="Roboto"/>
              </a:defRPr>
            </a:lvl8pPr>
            <a:lvl9pPr marL="4114800" lvl="8" indent="-330200" rtl="0">
              <a:lnSpc>
                <a:spcPct val="115000"/>
              </a:lnSpc>
              <a:spcBef>
                <a:spcPts val="0"/>
              </a:spcBef>
              <a:spcAft>
                <a:spcPts val="0"/>
              </a:spcAft>
              <a:buSzPts val="1600"/>
              <a:buFont typeface="Roboto"/>
              <a:buChar char="■"/>
              <a:defRPr sz="1600">
                <a:latin typeface="Roboto"/>
                <a:ea typeface="Roboto"/>
                <a:cs typeface="Roboto"/>
                <a:sym typeface="Roboto"/>
              </a:defRPr>
            </a:lvl9pPr>
          </a:lstStyle>
          <a:p>
            <a:endParaRPr/>
          </a:p>
        </p:txBody>
      </p:sp>
      <p:sp>
        <p:nvSpPr>
          <p:cNvPr id="126" name="Google Shape;126;g1df74fc4696_0_3722"/>
          <p:cNvSpPr txBox="1">
            <a:spLocks noGrp="1"/>
          </p:cNvSpPr>
          <p:nvPr>
            <p:ph type="body" idx="2"/>
          </p:nvPr>
        </p:nvSpPr>
        <p:spPr>
          <a:xfrm>
            <a:off x="1695767" y="6261767"/>
            <a:ext cx="10346700" cy="387300"/>
          </a:xfrm>
          <a:prstGeom prst="rect">
            <a:avLst/>
          </a:prstGeom>
          <a:noFill/>
          <a:ln>
            <a:noFill/>
          </a:ln>
        </p:spPr>
        <p:txBody>
          <a:bodyPr spcFirstLastPara="1" wrap="square" lIns="121900" tIns="121900" rIns="121900" bIns="121900" anchor="ctr"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127" name="Google Shape;127;g1df74fc4696_0_3722"/>
          <p:cNvSpPr txBox="1">
            <a:spLocks noGrp="1"/>
          </p:cNvSpPr>
          <p:nvPr>
            <p:ph type="sldNum" idx="12"/>
          </p:nvPr>
        </p:nvSpPr>
        <p:spPr>
          <a:xfrm>
            <a:off x="10715477" y="6192956"/>
            <a:ext cx="731700" cy="524700"/>
          </a:xfrm>
          <a:prstGeom prst="rect">
            <a:avLst/>
          </a:prstGeom>
        </p:spPr>
        <p:txBody>
          <a:bodyPr spcFirstLastPara="1" wrap="square" lIns="91425" tIns="45700" rIns="91425" bIns="45700" anchor="ctr" anchorCtr="0">
            <a:noAutofit/>
          </a:bodyPr>
          <a:lstStyle>
            <a:lvl1pPr lvl="0" algn="r" rtl="0">
              <a:buNone/>
              <a:defRPr sz="1100">
                <a:solidFill>
                  <a:srgbClr val="666666"/>
                </a:solidFill>
                <a:latin typeface="Roboto Light"/>
                <a:ea typeface="Roboto Light"/>
                <a:cs typeface="Roboto Light"/>
                <a:sym typeface="Roboto Light"/>
              </a:defRPr>
            </a:lvl1pPr>
            <a:lvl2pPr lvl="1" algn="r" rtl="0">
              <a:buNone/>
              <a:defRPr sz="1100">
                <a:solidFill>
                  <a:srgbClr val="666666"/>
                </a:solidFill>
                <a:latin typeface="Roboto Light"/>
                <a:ea typeface="Roboto Light"/>
                <a:cs typeface="Roboto Light"/>
                <a:sym typeface="Roboto Light"/>
              </a:defRPr>
            </a:lvl2pPr>
            <a:lvl3pPr lvl="2" algn="r" rtl="0">
              <a:buNone/>
              <a:defRPr sz="1100">
                <a:solidFill>
                  <a:srgbClr val="666666"/>
                </a:solidFill>
                <a:latin typeface="Roboto Light"/>
                <a:ea typeface="Roboto Light"/>
                <a:cs typeface="Roboto Light"/>
                <a:sym typeface="Roboto Light"/>
              </a:defRPr>
            </a:lvl3pPr>
            <a:lvl4pPr lvl="3" algn="r" rtl="0">
              <a:buNone/>
              <a:defRPr sz="1100">
                <a:solidFill>
                  <a:srgbClr val="666666"/>
                </a:solidFill>
                <a:latin typeface="Roboto Light"/>
                <a:ea typeface="Roboto Light"/>
                <a:cs typeface="Roboto Light"/>
                <a:sym typeface="Roboto Light"/>
              </a:defRPr>
            </a:lvl4pPr>
            <a:lvl5pPr lvl="4" algn="r" rtl="0">
              <a:buNone/>
              <a:defRPr sz="1100">
                <a:solidFill>
                  <a:srgbClr val="666666"/>
                </a:solidFill>
                <a:latin typeface="Roboto Light"/>
                <a:ea typeface="Roboto Light"/>
                <a:cs typeface="Roboto Light"/>
                <a:sym typeface="Roboto Light"/>
              </a:defRPr>
            </a:lvl5pPr>
            <a:lvl6pPr lvl="5" algn="r" rtl="0">
              <a:buNone/>
              <a:defRPr sz="1100">
                <a:solidFill>
                  <a:srgbClr val="666666"/>
                </a:solidFill>
                <a:latin typeface="Roboto Light"/>
                <a:ea typeface="Roboto Light"/>
                <a:cs typeface="Roboto Light"/>
                <a:sym typeface="Roboto Light"/>
              </a:defRPr>
            </a:lvl6pPr>
            <a:lvl7pPr lvl="6" algn="r" rtl="0">
              <a:buNone/>
              <a:defRPr sz="1100">
                <a:solidFill>
                  <a:srgbClr val="666666"/>
                </a:solidFill>
                <a:latin typeface="Roboto Light"/>
                <a:ea typeface="Roboto Light"/>
                <a:cs typeface="Roboto Light"/>
                <a:sym typeface="Roboto Light"/>
              </a:defRPr>
            </a:lvl7pPr>
            <a:lvl8pPr lvl="7" algn="r" rtl="0">
              <a:buNone/>
              <a:defRPr sz="1100">
                <a:solidFill>
                  <a:srgbClr val="666666"/>
                </a:solidFill>
                <a:latin typeface="Roboto Light"/>
                <a:ea typeface="Roboto Light"/>
                <a:cs typeface="Roboto Light"/>
                <a:sym typeface="Roboto Light"/>
              </a:defRPr>
            </a:lvl8pPr>
            <a:lvl9pPr lvl="8" algn="r" rtl="0">
              <a:buNone/>
              <a:defRPr sz="1100">
                <a:solidFill>
                  <a:srgbClr val="666666"/>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it-IT"/>
              <a:t>‹N›</a:t>
            </a:fld>
            <a:endParaRPr sz="900"/>
          </a:p>
        </p:txBody>
      </p:sp>
      <p:cxnSp>
        <p:nvCxnSpPr>
          <p:cNvPr id="128" name="Google Shape;128;g1df74fc4696_0_3722"/>
          <p:cNvCxnSpPr/>
          <p:nvPr/>
        </p:nvCxnSpPr>
        <p:spPr>
          <a:xfrm>
            <a:off x="-4400" y="993667"/>
            <a:ext cx="12200700" cy="0"/>
          </a:xfrm>
          <a:prstGeom prst="straightConnector1">
            <a:avLst/>
          </a:prstGeom>
          <a:noFill/>
          <a:ln w="9525" cap="flat" cmpd="sng">
            <a:solidFill>
              <a:srgbClr val="000000"/>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olo, corpo ed elenco puntato 1 2">
  <p:cSld name="TITLE_AND_BODY_1_1_1_2">
    <p:spTree>
      <p:nvGrpSpPr>
        <p:cNvPr id="1" name="Shape 129"/>
        <p:cNvGrpSpPr/>
        <p:nvPr/>
      </p:nvGrpSpPr>
      <p:grpSpPr>
        <a:xfrm>
          <a:off x="0" y="0"/>
          <a:ext cx="0" cy="0"/>
          <a:chOff x="0" y="0"/>
          <a:chExt cx="0" cy="0"/>
        </a:xfrm>
      </p:grpSpPr>
      <p:sp>
        <p:nvSpPr>
          <p:cNvPr id="130" name="Google Shape;130;g1df74fc4696_0_4511"/>
          <p:cNvSpPr txBox="1">
            <a:spLocks noGrp="1"/>
          </p:cNvSpPr>
          <p:nvPr>
            <p:ph type="body" idx="1"/>
          </p:nvPr>
        </p:nvSpPr>
        <p:spPr>
          <a:xfrm>
            <a:off x="673600" y="2008133"/>
            <a:ext cx="6039600" cy="4640700"/>
          </a:xfrm>
          <a:prstGeom prst="rect">
            <a:avLst/>
          </a:prstGeom>
          <a:noFill/>
          <a:ln>
            <a:noFill/>
          </a:ln>
        </p:spPr>
        <p:txBody>
          <a:bodyPr spcFirstLastPara="1" wrap="square" lIns="121900" tIns="121900" rIns="121900" bIns="121900" anchor="ctr" anchorCtr="0">
            <a:noAutofit/>
          </a:bodyPr>
          <a:lstStyle>
            <a:lvl1pPr marL="457200" lvl="0" indent="-501650" rtl="0">
              <a:lnSpc>
                <a:spcPct val="115000"/>
              </a:lnSpc>
              <a:spcBef>
                <a:spcPts val="0"/>
              </a:spcBef>
              <a:spcAft>
                <a:spcPts val="0"/>
              </a:spcAft>
              <a:buClr>
                <a:schemeClr val="accent5"/>
              </a:buClr>
              <a:buSzPts val="4300"/>
              <a:buChar char="●"/>
              <a:defRPr sz="2700"/>
            </a:lvl1pPr>
            <a:lvl2pPr marL="914400" lvl="1" indent="-425450" rtl="0">
              <a:lnSpc>
                <a:spcPct val="115000"/>
              </a:lnSpc>
              <a:spcBef>
                <a:spcPts val="0"/>
              </a:spcBef>
              <a:spcAft>
                <a:spcPts val="0"/>
              </a:spcAft>
              <a:buSzPts val="3100"/>
              <a:buChar char="○"/>
              <a:defRPr sz="3100"/>
            </a:lvl2pPr>
            <a:lvl3pPr marL="1371600" lvl="2" indent="-425450" rtl="0">
              <a:lnSpc>
                <a:spcPct val="80000"/>
              </a:lnSpc>
              <a:spcBef>
                <a:spcPts val="0"/>
              </a:spcBef>
              <a:spcAft>
                <a:spcPts val="0"/>
              </a:spcAft>
              <a:buClr>
                <a:schemeClr val="dk1"/>
              </a:buClr>
              <a:buSzPts val="3100"/>
              <a:buChar char="■"/>
              <a:defRPr sz="3100"/>
            </a:lvl3pPr>
            <a:lvl4pPr marL="1828800" lvl="3" indent="-527050" rtl="0">
              <a:lnSpc>
                <a:spcPct val="115000"/>
              </a:lnSpc>
              <a:spcBef>
                <a:spcPts val="0"/>
              </a:spcBef>
              <a:spcAft>
                <a:spcPts val="0"/>
              </a:spcAft>
              <a:buClr>
                <a:schemeClr val="accent3"/>
              </a:buClr>
              <a:buSzPts val="4700"/>
              <a:buChar char="●"/>
              <a:defRPr sz="3100"/>
            </a:lvl4pPr>
            <a:lvl5pPr marL="2286000" lvl="4" indent="-425450" rtl="0">
              <a:lnSpc>
                <a:spcPct val="115000"/>
              </a:lnSpc>
              <a:spcBef>
                <a:spcPts val="0"/>
              </a:spcBef>
              <a:spcAft>
                <a:spcPts val="0"/>
              </a:spcAft>
              <a:buSzPts val="3100"/>
              <a:buChar char="○"/>
              <a:defRPr sz="3100"/>
            </a:lvl5pPr>
            <a:lvl6pPr marL="2743200" lvl="5" indent="-425450" rtl="0">
              <a:lnSpc>
                <a:spcPct val="115000"/>
              </a:lnSpc>
              <a:spcBef>
                <a:spcPts val="0"/>
              </a:spcBef>
              <a:spcAft>
                <a:spcPts val="0"/>
              </a:spcAft>
              <a:buClr>
                <a:schemeClr val="dk1"/>
              </a:buClr>
              <a:buSzPts val="3100"/>
              <a:buChar char="■"/>
              <a:defRPr sz="3100"/>
            </a:lvl6pPr>
            <a:lvl7pPr marL="3200400" lvl="6" indent="-527050" rtl="0">
              <a:lnSpc>
                <a:spcPct val="115000"/>
              </a:lnSpc>
              <a:spcBef>
                <a:spcPts val="0"/>
              </a:spcBef>
              <a:spcAft>
                <a:spcPts val="0"/>
              </a:spcAft>
              <a:buClr>
                <a:schemeClr val="accent1"/>
              </a:buClr>
              <a:buSzPts val="4700"/>
              <a:buChar char="●"/>
              <a:defRPr sz="3100"/>
            </a:lvl7pPr>
            <a:lvl8pPr marL="3657600" lvl="7" indent="-425450" rtl="0">
              <a:lnSpc>
                <a:spcPct val="115000"/>
              </a:lnSpc>
              <a:spcBef>
                <a:spcPts val="0"/>
              </a:spcBef>
              <a:spcAft>
                <a:spcPts val="0"/>
              </a:spcAft>
              <a:buSzPts val="3100"/>
              <a:buChar char="○"/>
              <a:defRPr sz="3100"/>
            </a:lvl8pPr>
            <a:lvl9pPr marL="4114800" lvl="8" indent="-425450" rtl="0">
              <a:lnSpc>
                <a:spcPct val="115000"/>
              </a:lnSpc>
              <a:spcBef>
                <a:spcPts val="0"/>
              </a:spcBef>
              <a:spcAft>
                <a:spcPts val="0"/>
              </a:spcAft>
              <a:buSzPts val="3100"/>
              <a:buChar char="■"/>
              <a:defRPr sz="3100"/>
            </a:lvl9pPr>
          </a:lstStyle>
          <a:p>
            <a:endParaRPr/>
          </a:p>
        </p:txBody>
      </p:sp>
      <p:sp>
        <p:nvSpPr>
          <p:cNvPr id="131" name="Google Shape;131;g1df74fc4696_0_4511"/>
          <p:cNvSpPr txBox="1">
            <a:spLocks noGrp="1"/>
          </p:cNvSpPr>
          <p:nvPr>
            <p:ph type="title"/>
          </p:nvPr>
        </p:nvSpPr>
        <p:spPr>
          <a:xfrm>
            <a:off x="720967" y="158400"/>
            <a:ext cx="10346700" cy="866100"/>
          </a:xfrm>
          <a:prstGeom prst="rect">
            <a:avLst/>
          </a:prstGeom>
          <a:noFill/>
          <a:ln>
            <a:noFill/>
          </a:ln>
        </p:spPr>
        <p:txBody>
          <a:bodyPr spcFirstLastPara="1" wrap="square" lIns="121900" tIns="121900" rIns="121900" bIns="121900" anchor="t" anchorCtr="0">
            <a:noAutofit/>
          </a:bodyPr>
          <a:lstStyle>
            <a:lvl1pPr lvl="0" algn="l" rtl="0">
              <a:spcBef>
                <a:spcPts val="0"/>
              </a:spcBef>
              <a:spcAft>
                <a:spcPts val="0"/>
              </a:spcAft>
              <a:buSzPts val="3200"/>
              <a:buFont typeface="Roboto Black"/>
              <a:buNone/>
              <a:defRPr sz="3200" b="0">
                <a:latin typeface="Roboto Black"/>
                <a:ea typeface="Roboto Black"/>
                <a:cs typeface="Roboto Black"/>
                <a:sym typeface="Roboto Black"/>
              </a:defRPr>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32" name="Google Shape;132;g1df74fc4696_0_4511"/>
          <p:cNvSpPr txBox="1">
            <a:spLocks noGrp="1"/>
          </p:cNvSpPr>
          <p:nvPr>
            <p:ph type="body" idx="2"/>
          </p:nvPr>
        </p:nvSpPr>
        <p:spPr>
          <a:xfrm>
            <a:off x="1695767" y="6261767"/>
            <a:ext cx="10346700" cy="387300"/>
          </a:xfrm>
          <a:prstGeom prst="rect">
            <a:avLst/>
          </a:prstGeom>
          <a:noFill/>
          <a:ln>
            <a:noFill/>
          </a:ln>
        </p:spPr>
        <p:txBody>
          <a:bodyPr spcFirstLastPara="1" wrap="square" lIns="121900" tIns="121900" rIns="121900" bIns="121900" anchor="ctr"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133" name="Google Shape;133;g1df74fc4696_0_4511"/>
          <p:cNvSpPr txBox="1">
            <a:spLocks noGrp="1"/>
          </p:cNvSpPr>
          <p:nvPr>
            <p:ph type="sldNum" idx="12"/>
          </p:nvPr>
        </p:nvSpPr>
        <p:spPr>
          <a:xfrm>
            <a:off x="10715477" y="6192956"/>
            <a:ext cx="731700" cy="524700"/>
          </a:xfrm>
          <a:prstGeom prst="rect">
            <a:avLst/>
          </a:prstGeom>
        </p:spPr>
        <p:txBody>
          <a:bodyPr spcFirstLastPara="1" wrap="square" lIns="91425" tIns="45700" rIns="91425" bIns="45700" anchor="ctr" anchorCtr="0">
            <a:noAutofit/>
          </a:bodyPr>
          <a:lstStyle>
            <a:lvl1pPr lvl="0" algn="r" rtl="0">
              <a:buNone/>
              <a:defRPr sz="1100">
                <a:solidFill>
                  <a:srgbClr val="666666"/>
                </a:solidFill>
                <a:latin typeface="Roboto Light"/>
                <a:ea typeface="Roboto Light"/>
                <a:cs typeface="Roboto Light"/>
                <a:sym typeface="Roboto Light"/>
              </a:defRPr>
            </a:lvl1pPr>
            <a:lvl2pPr lvl="1" algn="r" rtl="0">
              <a:buNone/>
              <a:defRPr sz="1100">
                <a:solidFill>
                  <a:srgbClr val="666666"/>
                </a:solidFill>
                <a:latin typeface="Roboto Light"/>
                <a:ea typeface="Roboto Light"/>
                <a:cs typeface="Roboto Light"/>
                <a:sym typeface="Roboto Light"/>
              </a:defRPr>
            </a:lvl2pPr>
            <a:lvl3pPr lvl="2" algn="r" rtl="0">
              <a:buNone/>
              <a:defRPr sz="1100">
                <a:solidFill>
                  <a:srgbClr val="666666"/>
                </a:solidFill>
                <a:latin typeface="Roboto Light"/>
                <a:ea typeface="Roboto Light"/>
                <a:cs typeface="Roboto Light"/>
                <a:sym typeface="Roboto Light"/>
              </a:defRPr>
            </a:lvl3pPr>
            <a:lvl4pPr lvl="3" algn="r" rtl="0">
              <a:buNone/>
              <a:defRPr sz="1100">
                <a:solidFill>
                  <a:srgbClr val="666666"/>
                </a:solidFill>
                <a:latin typeface="Roboto Light"/>
                <a:ea typeface="Roboto Light"/>
                <a:cs typeface="Roboto Light"/>
                <a:sym typeface="Roboto Light"/>
              </a:defRPr>
            </a:lvl4pPr>
            <a:lvl5pPr lvl="4" algn="r" rtl="0">
              <a:buNone/>
              <a:defRPr sz="1100">
                <a:solidFill>
                  <a:srgbClr val="666666"/>
                </a:solidFill>
                <a:latin typeface="Roboto Light"/>
                <a:ea typeface="Roboto Light"/>
                <a:cs typeface="Roboto Light"/>
                <a:sym typeface="Roboto Light"/>
              </a:defRPr>
            </a:lvl5pPr>
            <a:lvl6pPr lvl="5" algn="r" rtl="0">
              <a:buNone/>
              <a:defRPr sz="1100">
                <a:solidFill>
                  <a:srgbClr val="666666"/>
                </a:solidFill>
                <a:latin typeface="Roboto Light"/>
                <a:ea typeface="Roboto Light"/>
                <a:cs typeface="Roboto Light"/>
                <a:sym typeface="Roboto Light"/>
              </a:defRPr>
            </a:lvl6pPr>
            <a:lvl7pPr lvl="6" algn="r" rtl="0">
              <a:buNone/>
              <a:defRPr sz="1100">
                <a:solidFill>
                  <a:srgbClr val="666666"/>
                </a:solidFill>
                <a:latin typeface="Roboto Light"/>
                <a:ea typeface="Roboto Light"/>
                <a:cs typeface="Roboto Light"/>
                <a:sym typeface="Roboto Light"/>
              </a:defRPr>
            </a:lvl7pPr>
            <a:lvl8pPr lvl="7" algn="r" rtl="0">
              <a:buNone/>
              <a:defRPr sz="1100">
                <a:solidFill>
                  <a:srgbClr val="666666"/>
                </a:solidFill>
                <a:latin typeface="Roboto Light"/>
                <a:ea typeface="Roboto Light"/>
                <a:cs typeface="Roboto Light"/>
                <a:sym typeface="Roboto Light"/>
              </a:defRPr>
            </a:lvl8pPr>
            <a:lvl9pPr lvl="8" algn="r" rtl="0">
              <a:buNone/>
              <a:defRPr sz="1100">
                <a:solidFill>
                  <a:srgbClr val="666666"/>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it-IT"/>
              <a:t>‹N›</a:t>
            </a:fld>
            <a:endParaRPr sz="900"/>
          </a:p>
        </p:txBody>
      </p:sp>
      <p:cxnSp>
        <p:nvCxnSpPr>
          <p:cNvPr id="134" name="Google Shape;134;g1df74fc4696_0_4511"/>
          <p:cNvCxnSpPr/>
          <p:nvPr/>
        </p:nvCxnSpPr>
        <p:spPr>
          <a:xfrm>
            <a:off x="-4400" y="993667"/>
            <a:ext cx="12200700" cy="0"/>
          </a:xfrm>
          <a:prstGeom prst="straightConnector1">
            <a:avLst/>
          </a:prstGeom>
          <a:noFill/>
          <a:ln w="9525" cap="flat" cmpd="sng">
            <a:solidFill>
              <a:srgbClr val="000000"/>
            </a:solidFill>
            <a:prstDash val="solid"/>
            <a:round/>
            <a:headEnd type="none" w="med" len="med"/>
            <a:tailEnd type="none" w="med" len="med"/>
          </a:ln>
        </p:spPr>
      </p:cxnSp>
      <p:sp>
        <p:nvSpPr>
          <p:cNvPr id="135" name="Google Shape;135;g1df74fc4696_0_4511"/>
          <p:cNvSpPr txBox="1">
            <a:spLocks noGrp="1"/>
          </p:cNvSpPr>
          <p:nvPr>
            <p:ph type="subTitle" idx="3"/>
          </p:nvPr>
        </p:nvSpPr>
        <p:spPr>
          <a:xfrm>
            <a:off x="899333" y="1024400"/>
            <a:ext cx="8326800" cy="10551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SzPts val="2700"/>
              <a:buNone/>
              <a:defRPr sz="27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enza immagine B">
  <p:cSld name="Cover senza immagine B">
    <p:spTree>
      <p:nvGrpSpPr>
        <p:cNvPr id="1" name="Shape 19"/>
        <p:cNvGrpSpPr/>
        <p:nvPr/>
      </p:nvGrpSpPr>
      <p:grpSpPr>
        <a:xfrm>
          <a:off x="0" y="0"/>
          <a:ext cx="0" cy="0"/>
          <a:chOff x="0" y="0"/>
          <a:chExt cx="0" cy="0"/>
        </a:xfrm>
      </p:grpSpPr>
      <p:sp>
        <p:nvSpPr>
          <p:cNvPr id="20" name="Google Shape;20;p14"/>
          <p:cNvSpPr txBox="1">
            <a:spLocks noGrp="1"/>
          </p:cNvSpPr>
          <p:nvPr>
            <p:ph type="dt" idx="10"/>
          </p:nvPr>
        </p:nvSpPr>
        <p:spPr>
          <a:xfrm>
            <a:off x="712788" y="6052234"/>
            <a:ext cx="3023373" cy="36512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4"/>
          <p:cNvSpPr txBox="1">
            <a:spLocks noGrp="1"/>
          </p:cNvSpPr>
          <p:nvPr>
            <p:ph type="body" idx="1"/>
          </p:nvPr>
        </p:nvSpPr>
        <p:spPr>
          <a:xfrm>
            <a:off x="712789" y="4674222"/>
            <a:ext cx="8439151" cy="46440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1000"/>
              </a:spcBef>
              <a:spcAft>
                <a:spcPts val="0"/>
              </a:spcAft>
              <a:buClr>
                <a:schemeClr val="accent1"/>
              </a:buClr>
              <a:buSzPts val="2000"/>
              <a:buFont typeface="Arial"/>
              <a:buNone/>
              <a:defRPr sz="2000" b="0" i="0" u="none" strike="noStrike" cap="none">
                <a:solidFill>
                  <a:schemeClr val="accent2"/>
                </a:solidFill>
                <a:latin typeface="Open Sans"/>
                <a:ea typeface="Open Sans"/>
                <a:cs typeface="Open Sans"/>
                <a:sym typeface="Open Sans"/>
              </a:defRPr>
            </a:lvl1pPr>
            <a:lvl2pPr marL="914400" marR="0" lvl="1" indent="-355600" algn="l" rtl="0">
              <a:lnSpc>
                <a:spcPct val="90000"/>
              </a:lnSpc>
              <a:spcBef>
                <a:spcPts val="500"/>
              </a:spcBef>
              <a:spcAft>
                <a:spcPts val="0"/>
              </a:spcAft>
              <a:buClr>
                <a:schemeClr val="accent1"/>
              </a:buClr>
              <a:buSzPts val="2000"/>
              <a:buFont typeface="Arial"/>
              <a:buChar char="•"/>
              <a:defRPr sz="2000" b="0" i="0" u="none" strike="noStrike" cap="none">
                <a:solidFill>
                  <a:schemeClr val="accent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accent1"/>
              </a:buClr>
              <a:buSzPts val="2000"/>
              <a:buFont typeface="Arial"/>
              <a:buChar char="•"/>
              <a:defRPr sz="2000" b="0" i="0" u="none" strike="noStrike" cap="none">
                <a:solidFill>
                  <a:schemeClr val="accent1"/>
                </a:solidFill>
                <a:latin typeface="Open Sans"/>
                <a:ea typeface="Open Sans"/>
                <a:cs typeface="Open Sans"/>
                <a:sym typeface="Open Sans"/>
              </a:defRPr>
            </a:lvl3pPr>
            <a:lvl4pPr marL="1828800" marR="0" lvl="3" indent="-355600" algn="l" rtl="0">
              <a:lnSpc>
                <a:spcPct val="90000"/>
              </a:lnSpc>
              <a:spcBef>
                <a:spcPts val="500"/>
              </a:spcBef>
              <a:spcAft>
                <a:spcPts val="0"/>
              </a:spcAft>
              <a:buClr>
                <a:schemeClr val="accent1"/>
              </a:buClr>
              <a:buSzPts val="2000"/>
              <a:buFont typeface="Arial"/>
              <a:buChar char="•"/>
              <a:defRPr sz="2000" b="0" i="0" u="none" strike="noStrike" cap="none">
                <a:solidFill>
                  <a:schemeClr val="accent1"/>
                </a:solidFill>
                <a:latin typeface="Open Sans"/>
                <a:ea typeface="Open Sans"/>
                <a:cs typeface="Open Sans"/>
                <a:sym typeface="Open Sans"/>
              </a:defRPr>
            </a:lvl4pPr>
            <a:lvl5pPr marL="2286000" marR="0" lvl="4" indent="-355600" algn="l" rtl="0">
              <a:lnSpc>
                <a:spcPct val="90000"/>
              </a:lnSpc>
              <a:spcBef>
                <a:spcPts val="500"/>
              </a:spcBef>
              <a:spcAft>
                <a:spcPts val="0"/>
              </a:spcAft>
              <a:buClr>
                <a:schemeClr val="accent1"/>
              </a:buClr>
              <a:buSzPts val="2000"/>
              <a:buFont typeface="Arial"/>
              <a:buChar char="•"/>
              <a:defRPr sz="2000" b="0" i="0" u="none" strike="noStrike" cap="none">
                <a:solidFill>
                  <a:schemeClr val="accent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14"/>
          <p:cNvSpPr txBox="1">
            <a:spLocks noGrp="1"/>
          </p:cNvSpPr>
          <p:nvPr>
            <p:ph type="title"/>
          </p:nvPr>
        </p:nvSpPr>
        <p:spPr>
          <a:xfrm>
            <a:off x="712789" y="3211308"/>
            <a:ext cx="9955212" cy="1325563"/>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3000"/>
              <a:buFont typeface="Open Sans"/>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20">
          <p15:clr>
            <a:srgbClr val="FBAE40"/>
          </p15:clr>
        </p15:guide>
        <p15:guide id="4" pos="44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olo di sezione 01 1 1 1">
  <p:cSld name="CUSTOM_2_2_1_1">
    <p:spTree>
      <p:nvGrpSpPr>
        <p:cNvPr id="1" name="Shape 23"/>
        <p:cNvGrpSpPr/>
        <p:nvPr/>
      </p:nvGrpSpPr>
      <p:grpSpPr>
        <a:xfrm>
          <a:off x="0" y="0"/>
          <a:ext cx="0" cy="0"/>
          <a:chOff x="0" y="0"/>
          <a:chExt cx="0" cy="0"/>
        </a:xfrm>
      </p:grpSpPr>
      <p:pic>
        <p:nvPicPr>
          <p:cNvPr id="24" name="Google Shape;24;g1df74fc4696_0_2188"/>
          <p:cNvPicPr preferRelativeResize="0"/>
          <p:nvPr/>
        </p:nvPicPr>
        <p:blipFill>
          <a:blip r:embed="rId2">
            <a:alphaModFix/>
          </a:blip>
          <a:stretch>
            <a:fillRect/>
          </a:stretch>
        </p:blipFill>
        <p:spPr>
          <a:xfrm>
            <a:off x="0" y="-18"/>
            <a:ext cx="12192051" cy="6857997"/>
          </a:xfrm>
          <a:prstGeom prst="rect">
            <a:avLst/>
          </a:prstGeom>
          <a:noFill/>
          <a:ln>
            <a:noFill/>
          </a:ln>
        </p:spPr>
      </p:pic>
      <p:sp>
        <p:nvSpPr>
          <p:cNvPr id="25" name="Google Shape;25;g1df74fc4696_0_2188"/>
          <p:cNvSpPr txBox="1">
            <a:spLocks noGrp="1"/>
          </p:cNvSpPr>
          <p:nvPr>
            <p:ph type="title"/>
          </p:nvPr>
        </p:nvSpPr>
        <p:spPr>
          <a:xfrm>
            <a:off x="1175133" y="2313394"/>
            <a:ext cx="5534100" cy="2231100"/>
          </a:xfrm>
          <a:prstGeom prst="rect">
            <a:avLst/>
          </a:prstGeom>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6000"/>
              <a:buNone/>
              <a:defRPr sz="60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olo, corpo ed elenco puntato 1 2">
  <p:cSld name="TITLE_AND_BODY_1_1_1_2">
    <p:spTree>
      <p:nvGrpSpPr>
        <p:cNvPr id="1" name="Shape 26"/>
        <p:cNvGrpSpPr/>
        <p:nvPr/>
      </p:nvGrpSpPr>
      <p:grpSpPr>
        <a:xfrm>
          <a:off x="0" y="0"/>
          <a:ext cx="0" cy="0"/>
          <a:chOff x="0" y="0"/>
          <a:chExt cx="0" cy="0"/>
        </a:xfrm>
      </p:grpSpPr>
      <p:sp>
        <p:nvSpPr>
          <p:cNvPr id="27" name="Google Shape;27;g1df74fc4696_0_2191"/>
          <p:cNvSpPr txBox="1">
            <a:spLocks noGrp="1"/>
          </p:cNvSpPr>
          <p:nvPr>
            <p:ph type="body" idx="1"/>
          </p:nvPr>
        </p:nvSpPr>
        <p:spPr>
          <a:xfrm>
            <a:off x="673600" y="2008133"/>
            <a:ext cx="6039600" cy="4640700"/>
          </a:xfrm>
          <a:prstGeom prst="rect">
            <a:avLst/>
          </a:prstGeom>
          <a:noFill/>
          <a:ln>
            <a:noFill/>
          </a:ln>
        </p:spPr>
        <p:txBody>
          <a:bodyPr spcFirstLastPara="1" wrap="square" lIns="121900" tIns="121900" rIns="121900" bIns="121900" anchor="ctr" anchorCtr="0">
            <a:noAutofit/>
          </a:bodyPr>
          <a:lstStyle>
            <a:lvl1pPr marL="457200" lvl="0" indent="-501650" rtl="0">
              <a:lnSpc>
                <a:spcPct val="115000"/>
              </a:lnSpc>
              <a:spcBef>
                <a:spcPts val="0"/>
              </a:spcBef>
              <a:spcAft>
                <a:spcPts val="0"/>
              </a:spcAft>
              <a:buClr>
                <a:schemeClr val="accent5"/>
              </a:buClr>
              <a:buSzPts val="4300"/>
              <a:buChar char="●"/>
              <a:defRPr sz="2700"/>
            </a:lvl1pPr>
            <a:lvl2pPr marL="914400" lvl="1" indent="-425450" rtl="0">
              <a:lnSpc>
                <a:spcPct val="115000"/>
              </a:lnSpc>
              <a:spcBef>
                <a:spcPts val="0"/>
              </a:spcBef>
              <a:spcAft>
                <a:spcPts val="0"/>
              </a:spcAft>
              <a:buSzPts val="3100"/>
              <a:buChar char="○"/>
              <a:defRPr sz="3100"/>
            </a:lvl2pPr>
            <a:lvl3pPr marL="1371600" lvl="2" indent="-425450" rtl="0">
              <a:lnSpc>
                <a:spcPct val="80000"/>
              </a:lnSpc>
              <a:spcBef>
                <a:spcPts val="0"/>
              </a:spcBef>
              <a:spcAft>
                <a:spcPts val="0"/>
              </a:spcAft>
              <a:buClr>
                <a:schemeClr val="dk1"/>
              </a:buClr>
              <a:buSzPts val="3100"/>
              <a:buChar char="■"/>
              <a:defRPr sz="3100"/>
            </a:lvl3pPr>
            <a:lvl4pPr marL="1828800" lvl="3" indent="-527050" rtl="0">
              <a:lnSpc>
                <a:spcPct val="115000"/>
              </a:lnSpc>
              <a:spcBef>
                <a:spcPts val="0"/>
              </a:spcBef>
              <a:spcAft>
                <a:spcPts val="0"/>
              </a:spcAft>
              <a:buClr>
                <a:schemeClr val="accent3"/>
              </a:buClr>
              <a:buSzPts val="4700"/>
              <a:buChar char="●"/>
              <a:defRPr sz="3100"/>
            </a:lvl4pPr>
            <a:lvl5pPr marL="2286000" lvl="4" indent="-425450" rtl="0">
              <a:lnSpc>
                <a:spcPct val="115000"/>
              </a:lnSpc>
              <a:spcBef>
                <a:spcPts val="0"/>
              </a:spcBef>
              <a:spcAft>
                <a:spcPts val="0"/>
              </a:spcAft>
              <a:buSzPts val="3100"/>
              <a:buChar char="○"/>
              <a:defRPr sz="3100"/>
            </a:lvl5pPr>
            <a:lvl6pPr marL="2743200" lvl="5" indent="-425450" rtl="0">
              <a:lnSpc>
                <a:spcPct val="115000"/>
              </a:lnSpc>
              <a:spcBef>
                <a:spcPts val="0"/>
              </a:spcBef>
              <a:spcAft>
                <a:spcPts val="0"/>
              </a:spcAft>
              <a:buClr>
                <a:schemeClr val="dk1"/>
              </a:buClr>
              <a:buSzPts val="3100"/>
              <a:buChar char="■"/>
              <a:defRPr sz="3100"/>
            </a:lvl6pPr>
            <a:lvl7pPr marL="3200400" lvl="6" indent="-527050" rtl="0">
              <a:lnSpc>
                <a:spcPct val="115000"/>
              </a:lnSpc>
              <a:spcBef>
                <a:spcPts val="0"/>
              </a:spcBef>
              <a:spcAft>
                <a:spcPts val="0"/>
              </a:spcAft>
              <a:buClr>
                <a:schemeClr val="accent1"/>
              </a:buClr>
              <a:buSzPts val="4700"/>
              <a:buChar char="●"/>
              <a:defRPr sz="3100"/>
            </a:lvl7pPr>
            <a:lvl8pPr marL="3657600" lvl="7" indent="-425450" rtl="0">
              <a:lnSpc>
                <a:spcPct val="115000"/>
              </a:lnSpc>
              <a:spcBef>
                <a:spcPts val="0"/>
              </a:spcBef>
              <a:spcAft>
                <a:spcPts val="0"/>
              </a:spcAft>
              <a:buSzPts val="3100"/>
              <a:buChar char="○"/>
              <a:defRPr sz="3100"/>
            </a:lvl8pPr>
            <a:lvl9pPr marL="4114800" lvl="8" indent="-425450" rtl="0">
              <a:lnSpc>
                <a:spcPct val="115000"/>
              </a:lnSpc>
              <a:spcBef>
                <a:spcPts val="0"/>
              </a:spcBef>
              <a:spcAft>
                <a:spcPts val="0"/>
              </a:spcAft>
              <a:buSzPts val="3100"/>
              <a:buChar char="■"/>
              <a:defRPr sz="3100"/>
            </a:lvl9pPr>
          </a:lstStyle>
          <a:p>
            <a:endParaRPr/>
          </a:p>
        </p:txBody>
      </p:sp>
      <p:sp>
        <p:nvSpPr>
          <p:cNvPr id="28" name="Google Shape;28;g1df74fc4696_0_2191"/>
          <p:cNvSpPr txBox="1">
            <a:spLocks noGrp="1"/>
          </p:cNvSpPr>
          <p:nvPr>
            <p:ph type="title"/>
          </p:nvPr>
        </p:nvSpPr>
        <p:spPr>
          <a:xfrm>
            <a:off x="720967" y="158400"/>
            <a:ext cx="10346700" cy="866100"/>
          </a:xfrm>
          <a:prstGeom prst="rect">
            <a:avLst/>
          </a:prstGeom>
          <a:ln>
            <a:noFill/>
          </a:ln>
        </p:spPr>
        <p:txBody>
          <a:bodyPr spcFirstLastPara="1" wrap="square" lIns="91425" tIns="45700" rIns="91425" bIns="45700" anchor="t" anchorCtr="0">
            <a:normAutofit/>
          </a:bodyPr>
          <a:lstStyle>
            <a:lvl1pPr lvl="0" algn="l" rtl="0">
              <a:spcBef>
                <a:spcPts val="0"/>
              </a:spcBef>
              <a:spcAft>
                <a:spcPts val="0"/>
              </a:spcAft>
              <a:buSzPts val="3200"/>
              <a:buFont typeface="Roboto Black"/>
              <a:buNone/>
              <a:defRPr sz="3200" b="0">
                <a:latin typeface="Roboto Black"/>
                <a:ea typeface="Roboto Black"/>
                <a:cs typeface="Roboto Black"/>
                <a:sym typeface="Roboto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 name="Google Shape;29;g1df74fc4696_0_2191"/>
          <p:cNvSpPr txBox="1">
            <a:spLocks noGrp="1"/>
          </p:cNvSpPr>
          <p:nvPr>
            <p:ph type="body" idx="2"/>
          </p:nvPr>
        </p:nvSpPr>
        <p:spPr>
          <a:xfrm>
            <a:off x="1695767" y="6261767"/>
            <a:ext cx="10346700" cy="387300"/>
          </a:xfrm>
          <a:prstGeom prst="rect">
            <a:avLst/>
          </a:prstGeom>
          <a:noFill/>
          <a:ln>
            <a:noFill/>
          </a:ln>
        </p:spPr>
        <p:txBody>
          <a:bodyPr spcFirstLastPara="1" wrap="square" lIns="121900" tIns="121900" rIns="121900" bIns="121900" anchor="ctr"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30" name="Google Shape;30;g1df74fc4696_0_2191"/>
          <p:cNvSpPr txBox="1">
            <a:spLocks noGrp="1"/>
          </p:cNvSpPr>
          <p:nvPr>
            <p:ph type="sldNum" idx="12"/>
          </p:nvPr>
        </p:nvSpPr>
        <p:spPr>
          <a:xfrm>
            <a:off x="10715477" y="6192956"/>
            <a:ext cx="731700" cy="524700"/>
          </a:xfrm>
          <a:prstGeom prst="rect">
            <a:avLst/>
          </a:prstGeom>
          <a:noFill/>
          <a:ln>
            <a:noFill/>
          </a:ln>
        </p:spPr>
        <p:txBody>
          <a:bodyPr spcFirstLastPara="1" wrap="square" lIns="121900" tIns="121900" rIns="121900" bIns="121900" anchor="ctr" anchorCtr="0">
            <a:noAutofit/>
          </a:bodyPr>
          <a:lstStyle>
            <a:lvl1pPr lvl="0" algn="r" rtl="0">
              <a:buNone/>
              <a:defRPr sz="1100">
                <a:solidFill>
                  <a:srgbClr val="666666"/>
                </a:solidFill>
                <a:latin typeface="Roboto Light"/>
                <a:ea typeface="Roboto Light"/>
                <a:cs typeface="Roboto Light"/>
                <a:sym typeface="Roboto Light"/>
              </a:defRPr>
            </a:lvl1pPr>
            <a:lvl2pPr lvl="1" algn="r" rtl="0">
              <a:buNone/>
              <a:defRPr sz="1100">
                <a:solidFill>
                  <a:srgbClr val="666666"/>
                </a:solidFill>
                <a:latin typeface="Roboto Light"/>
                <a:ea typeface="Roboto Light"/>
                <a:cs typeface="Roboto Light"/>
                <a:sym typeface="Roboto Light"/>
              </a:defRPr>
            </a:lvl2pPr>
            <a:lvl3pPr lvl="2" algn="r" rtl="0">
              <a:buNone/>
              <a:defRPr sz="1100">
                <a:solidFill>
                  <a:srgbClr val="666666"/>
                </a:solidFill>
                <a:latin typeface="Roboto Light"/>
                <a:ea typeface="Roboto Light"/>
                <a:cs typeface="Roboto Light"/>
                <a:sym typeface="Roboto Light"/>
              </a:defRPr>
            </a:lvl3pPr>
            <a:lvl4pPr lvl="3" algn="r" rtl="0">
              <a:buNone/>
              <a:defRPr sz="1100">
                <a:solidFill>
                  <a:srgbClr val="666666"/>
                </a:solidFill>
                <a:latin typeface="Roboto Light"/>
                <a:ea typeface="Roboto Light"/>
                <a:cs typeface="Roboto Light"/>
                <a:sym typeface="Roboto Light"/>
              </a:defRPr>
            </a:lvl4pPr>
            <a:lvl5pPr lvl="4" algn="r" rtl="0">
              <a:buNone/>
              <a:defRPr sz="1100">
                <a:solidFill>
                  <a:srgbClr val="666666"/>
                </a:solidFill>
                <a:latin typeface="Roboto Light"/>
                <a:ea typeface="Roboto Light"/>
                <a:cs typeface="Roboto Light"/>
                <a:sym typeface="Roboto Light"/>
              </a:defRPr>
            </a:lvl5pPr>
            <a:lvl6pPr lvl="5" algn="r" rtl="0">
              <a:buNone/>
              <a:defRPr sz="1100">
                <a:solidFill>
                  <a:srgbClr val="666666"/>
                </a:solidFill>
                <a:latin typeface="Roboto Light"/>
                <a:ea typeface="Roboto Light"/>
                <a:cs typeface="Roboto Light"/>
                <a:sym typeface="Roboto Light"/>
              </a:defRPr>
            </a:lvl6pPr>
            <a:lvl7pPr lvl="6" algn="r" rtl="0">
              <a:buNone/>
              <a:defRPr sz="1100">
                <a:solidFill>
                  <a:srgbClr val="666666"/>
                </a:solidFill>
                <a:latin typeface="Roboto Light"/>
                <a:ea typeface="Roboto Light"/>
                <a:cs typeface="Roboto Light"/>
                <a:sym typeface="Roboto Light"/>
              </a:defRPr>
            </a:lvl7pPr>
            <a:lvl8pPr lvl="7" algn="r" rtl="0">
              <a:buNone/>
              <a:defRPr sz="1100">
                <a:solidFill>
                  <a:srgbClr val="666666"/>
                </a:solidFill>
                <a:latin typeface="Roboto Light"/>
                <a:ea typeface="Roboto Light"/>
                <a:cs typeface="Roboto Light"/>
                <a:sym typeface="Roboto Light"/>
              </a:defRPr>
            </a:lvl8pPr>
            <a:lvl9pPr lvl="8" algn="r" rtl="0">
              <a:buNone/>
              <a:defRPr sz="1100">
                <a:solidFill>
                  <a:srgbClr val="666666"/>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it-IT"/>
              <a:t>‹N›</a:t>
            </a:fld>
            <a:endParaRPr sz="900"/>
          </a:p>
        </p:txBody>
      </p:sp>
      <p:cxnSp>
        <p:nvCxnSpPr>
          <p:cNvPr id="31" name="Google Shape;31;g1df74fc4696_0_2191"/>
          <p:cNvCxnSpPr/>
          <p:nvPr/>
        </p:nvCxnSpPr>
        <p:spPr>
          <a:xfrm>
            <a:off x="-4400" y="993667"/>
            <a:ext cx="12200700" cy="0"/>
          </a:xfrm>
          <a:prstGeom prst="straightConnector1">
            <a:avLst/>
          </a:prstGeom>
          <a:noFill/>
          <a:ln w="9525" cap="flat" cmpd="sng">
            <a:solidFill>
              <a:srgbClr val="000000"/>
            </a:solidFill>
            <a:prstDash val="solid"/>
            <a:round/>
            <a:headEnd type="none" w="med" len="med"/>
            <a:tailEnd type="none" w="med" len="med"/>
          </a:ln>
        </p:spPr>
      </p:cxnSp>
      <p:sp>
        <p:nvSpPr>
          <p:cNvPr id="32" name="Google Shape;32;g1df74fc4696_0_2191"/>
          <p:cNvSpPr txBox="1">
            <a:spLocks noGrp="1"/>
          </p:cNvSpPr>
          <p:nvPr>
            <p:ph type="subTitle" idx="3"/>
          </p:nvPr>
        </p:nvSpPr>
        <p:spPr>
          <a:xfrm>
            <a:off x="899333" y="1024400"/>
            <a:ext cx="8326800" cy="10551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SzPts val="2700"/>
              <a:buNone/>
              <a:defRPr sz="27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yout personalizzato 1 2 1 1 1">
  <p:cSld name="CUSTOM_3_2_1_1_1">
    <p:bg>
      <p:bgPr>
        <a:solidFill>
          <a:schemeClr val="lt1"/>
        </a:solidFill>
        <a:effectLst/>
      </p:bgPr>
    </p:bg>
    <p:spTree>
      <p:nvGrpSpPr>
        <p:cNvPr id="1" name="Shape 33"/>
        <p:cNvGrpSpPr/>
        <p:nvPr/>
      </p:nvGrpSpPr>
      <p:grpSpPr>
        <a:xfrm>
          <a:off x="0" y="0"/>
          <a:ext cx="0" cy="0"/>
          <a:chOff x="0" y="0"/>
          <a:chExt cx="0" cy="0"/>
        </a:xfrm>
      </p:grpSpPr>
      <p:pic>
        <p:nvPicPr>
          <p:cNvPr id="34" name="Google Shape;34;g1df74fc4696_0_2198"/>
          <p:cNvPicPr preferRelativeResize="0"/>
          <p:nvPr/>
        </p:nvPicPr>
        <p:blipFill>
          <a:blip r:embed="rId2">
            <a:alphaModFix/>
          </a:blip>
          <a:stretch>
            <a:fillRect/>
          </a:stretch>
        </p:blipFill>
        <p:spPr>
          <a:xfrm>
            <a:off x="2" y="-831445"/>
            <a:ext cx="12192005" cy="6863944"/>
          </a:xfrm>
          <a:prstGeom prst="rect">
            <a:avLst/>
          </a:prstGeom>
          <a:noFill/>
          <a:ln>
            <a:noFill/>
          </a:ln>
        </p:spPr>
      </p:pic>
      <p:sp>
        <p:nvSpPr>
          <p:cNvPr id="35" name="Google Shape;35;g1df74fc4696_0_2198"/>
          <p:cNvSpPr txBox="1">
            <a:spLocks noGrp="1"/>
          </p:cNvSpPr>
          <p:nvPr>
            <p:ph type="title"/>
          </p:nvPr>
        </p:nvSpPr>
        <p:spPr>
          <a:xfrm>
            <a:off x="720967" y="158400"/>
            <a:ext cx="10346700" cy="866100"/>
          </a:xfrm>
          <a:prstGeom prst="rect">
            <a:avLst/>
          </a:prstGeom>
          <a:ln>
            <a:noFill/>
          </a:ln>
        </p:spPr>
        <p:txBody>
          <a:bodyPr spcFirstLastPara="1" wrap="square" lIns="91425" tIns="45700" rIns="91425" bIns="45700" anchor="t" anchorCtr="0">
            <a:normAutofit/>
          </a:bodyPr>
          <a:lstStyle>
            <a:lvl1pPr lvl="0" algn="l" rtl="0">
              <a:spcBef>
                <a:spcPts val="0"/>
              </a:spcBef>
              <a:spcAft>
                <a:spcPts val="0"/>
              </a:spcAft>
              <a:buSzPts val="3200"/>
              <a:buFont typeface="Roboto Black"/>
              <a:buNone/>
              <a:defRPr sz="3200" b="0">
                <a:latin typeface="Roboto Black"/>
                <a:ea typeface="Roboto Black"/>
                <a:cs typeface="Roboto Black"/>
                <a:sym typeface="Roboto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6" name="Google Shape;36;g1df74fc4696_0_2198"/>
          <p:cNvCxnSpPr/>
          <p:nvPr/>
        </p:nvCxnSpPr>
        <p:spPr>
          <a:xfrm>
            <a:off x="-4400" y="993667"/>
            <a:ext cx="12200700" cy="0"/>
          </a:xfrm>
          <a:prstGeom prst="straightConnector1">
            <a:avLst/>
          </a:prstGeom>
          <a:noFill/>
          <a:ln w="9525" cap="flat" cmpd="sng">
            <a:solidFill>
              <a:srgbClr val="000000"/>
            </a:solidFill>
            <a:prstDash val="solid"/>
            <a:round/>
            <a:headEnd type="none" w="med" len="med"/>
            <a:tailEnd type="none" w="med" len="med"/>
          </a:ln>
        </p:spPr>
      </p:cxnSp>
      <p:sp>
        <p:nvSpPr>
          <p:cNvPr id="37" name="Google Shape;37;g1df74fc4696_0_2198"/>
          <p:cNvSpPr txBox="1">
            <a:spLocks noGrp="1"/>
          </p:cNvSpPr>
          <p:nvPr>
            <p:ph type="body" idx="1"/>
          </p:nvPr>
        </p:nvSpPr>
        <p:spPr>
          <a:xfrm>
            <a:off x="1695767" y="6261767"/>
            <a:ext cx="10346700" cy="387300"/>
          </a:xfrm>
          <a:prstGeom prst="rect">
            <a:avLst/>
          </a:prstGeom>
          <a:noFill/>
          <a:ln>
            <a:noFill/>
          </a:ln>
        </p:spPr>
        <p:txBody>
          <a:bodyPr spcFirstLastPara="1" wrap="square" lIns="121900" tIns="121900" rIns="121900" bIns="121900" anchor="ctr"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38" name="Google Shape;38;g1df74fc4696_0_2198"/>
          <p:cNvSpPr txBox="1">
            <a:spLocks noGrp="1"/>
          </p:cNvSpPr>
          <p:nvPr>
            <p:ph type="sldNum" idx="12"/>
          </p:nvPr>
        </p:nvSpPr>
        <p:spPr>
          <a:xfrm>
            <a:off x="10715477" y="6192956"/>
            <a:ext cx="731700" cy="524700"/>
          </a:xfrm>
          <a:prstGeom prst="rect">
            <a:avLst/>
          </a:prstGeom>
          <a:noFill/>
          <a:ln>
            <a:noFill/>
          </a:ln>
        </p:spPr>
        <p:txBody>
          <a:bodyPr spcFirstLastPara="1" wrap="square" lIns="121900" tIns="121900" rIns="121900" bIns="121900" anchor="ctr" anchorCtr="0">
            <a:noAutofit/>
          </a:bodyPr>
          <a:lstStyle>
            <a:lvl1pPr lvl="0" algn="r" rtl="0">
              <a:buNone/>
              <a:defRPr sz="1100">
                <a:solidFill>
                  <a:srgbClr val="666666"/>
                </a:solidFill>
                <a:latin typeface="Roboto Light"/>
                <a:ea typeface="Roboto Light"/>
                <a:cs typeface="Roboto Light"/>
                <a:sym typeface="Roboto Light"/>
              </a:defRPr>
            </a:lvl1pPr>
            <a:lvl2pPr lvl="1" algn="r" rtl="0">
              <a:buNone/>
              <a:defRPr sz="1100">
                <a:solidFill>
                  <a:srgbClr val="666666"/>
                </a:solidFill>
                <a:latin typeface="Roboto Light"/>
                <a:ea typeface="Roboto Light"/>
                <a:cs typeface="Roboto Light"/>
                <a:sym typeface="Roboto Light"/>
              </a:defRPr>
            </a:lvl2pPr>
            <a:lvl3pPr lvl="2" algn="r" rtl="0">
              <a:buNone/>
              <a:defRPr sz="1100">
                <a:solidFill>
                  <a:srgbClr val="666666"/>
                </a:solidFill>
                <a:latin typeface="Roboto Light"/>
                <a:ea typeface="Roboto Light"/>
                <a:cs typeface="Roboto Light"/>
                <a:sym typeface="Roboto Light"/>
              </a:defRPr>
            </a:lvl3pPr>
            <a:lvl4pPr lvl="3" algn="r" rtl="0">
              <a:buNone/>
              <a:defRPr sz="1100">
                <a:solidFill>
                  <a:srgbClr val="666666"/>
                </a:solidFill>
                <a:latin typeface="Roboto Light"/>
                <a:ea typeface="Roboto Light"/>
                <a:cs typeface="Roboto Light"/>
                <a:sym typeface="Roboto Light"/>
              </a:defRPr>
            </a:lvl4pPr>
            <a:lvl5pPr lvl="4" algn="r" rtl="0">
              <a:buNone/>
              <a:defRPr sz="1100">
                <a:solidFill>
                  <a:srgbClr val="666666"/>
                </a:solidFill>
                <a:latin typeface="Roboto Light"/>
                <a:ea typeface="Roboto Light"/>
                <a:cs typeface="Roboto Light"/>
                <a:sym typeface="Roboto Light"/>
              </a:defRPr>
            </a:lvl5pPr>
            <a:lvl6pPr lvl="5" algn="r" rtl="0">
              <a:buNone/>
              <a:defRPr sz="1100">
                <a:solidFill>
                  <a:srgbClr val="666666"/>
                </a:solidFill>
                <a:latin typeface="Roboto Light"/>
                <a:ea typeface="Roboto Light"/>
                <a:cs typeface="Roboto Light"/>
                <a:sym typeface="Roboto Light"/>
              </a:defRPr>
            </a:lvl6pPr>
            <a:lvl7pPr lvl="6" algn="r" rtl="0">
              <a:buNone/>
              <a:defRPr sz="1100">
                <a:solidFill>
                  <a:srgbClr val="666666"/>
                </a:solidFill>
                <a:latin typeface="Roboto Light"/>
                <a:ea typeface="Roboto Light"/>
                <a:cs typeface="Roboto Light"/>
                <a:sym typeface="Roboto Light"/>
              </a:defRPr>
            </a:lvl7pPr>
            <a:lvl8pPr lvl="7" algn="r" rtl="0">
              <a:buNone/>
              <a:defRPr sz="1100">
                <a:solidFill>
                  <a:srgbClr val="666666"/>
                </a:solidFill>
                <a:latin typeface="Roboto Light"/>
                <a:ea typeface="Roboto Light"/>
                <a:cs typeface="Roboto Light"/>
                <a:sym typeface="Roboto Light"/>
              </a:defRPr>
            </a:lvl8pPr>
            <a:lvl9pPr lvl="8" algn="r" rtl="0">
              <a:buNone/>
              <a:defRPr sz="1100">
                <a:solidFill>
                  <a:srgbClr val="666666"/>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it-IT"/>
              <a:t>‹N›</a:t>
            </a:fld>
            <a:endParaRPr sz="900"/>
          </a:p>
        </p:txBody>
      </p:sp>
      <p:sp>
        <p:nvSpPr>
          <p:cNvPr id="39" name="Google Shape;39;g1df74fc4696_0_2198"/>
          <p:cNvSpPr txBox="1">
            <a:spLocks noGrp="1"/>
          </p:cNvSpPr>
          <p:nvPr>
            <p:ph type="subTitle" idx="2"/>
          </p:nvPr>
        </p:nvSpPr>
        <p:spPr>
          <a:xfrm>
            <a:off x="3882267" y="2781467"/>
            <a:ext cx="6606900" cy="10551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SzPts val="2700"/>
              <a:buNone/>
              <a:defRPr sz="27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pic>
        <p:nvPicPr>
          <p:cNvPr id="40" name="Google Shape;40;g1df74fc4696_0_2198"/>
          <p:cNvPicPr preferRelativeResize="0"/>
          <p:nvPr/>
        </p:nvPicPr>
        <p:blipFill>
          <a:blip r:embed="rId3">
            <a:alphaModFix/>
          </a:blip>
          <a:stretch>
            <a:fillRect/>
          </a:stretch>
        </p:blipFill>
        <p:spPr>
          <a:xfrm>
            <a:off x="780667" y="2333670"/>
            <a:ext cx="2248367" cy="216122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ayout personalizzato 1 2 3">
  <p:cSld name="CUSTOM_3_2_3">
    <p:bg>
      <p:bgPr>
        <a:solidFill>
          <a:schemeClr val="lt1"/>
        </a:solidFill>
        <a:effectLst/>
      </p:bgPr>
    </p:bg>
    <p:spTree>
      <p:nvGrpSpPr>
        <p:cNvPr id="1" name="Shape 41"/>
        <p:cNvGrpSpPr/>
        <p:nvPr/>
      </p:nvGrpSpPr>
      <p:grpSpPr>
        <a:xfrm>
          <a:off x="0" y="0"/>
          <a:ext cx="0" cy="0"/>
          <a:chOff x="0" y="0"/>
          <a:chExt cx="0" cy="0"/>
        </a:xfrm>
      </p:grpSpPr>
      <p:sp>
        <p:nvSpPr>
          <p:cNvPr id="42" name="Google Shape;42;g1df74fc4696_0_2206"/>
          <p:cNvSpPr txBox="1">
            <a:spLocks noGrp="1"/>
          </p:cNvSpPr>
          <p:nvPr>
            <p:ph type="title"/>
          </p:nvPr>
        </p:nvSpPr>
        <p:spPr>
          <a:xfrm>
            <a:off x="720967" y="158400"/>
            <a:ext cx="10346700" cy="866100"/>
          </a:xfrm>
          <a:prstGeom prst="rect">
            <a:avLst/>
          </a:prstGeom>
          <a:ln>
            <a:noFill/>
          </a:ln>
        </p:spPr>
        <p:txBody>
          <a:bodyPr spcFirstLastPara="1" wrap="square" lIns="91425" tIns="45700" rIns="91425" bIns="45700" anchor="t" anchorCtr="0">
            <a:normAutofit/>
          </a:bodyPr>
          <a:lstStyle>
            <a:lvl1pPr lvl="0" algn="l" rtl="0">
              <a:spcBef>
                <a:spcPts val="0"/>
              </a:spcBef>
              <a:spcAft>
                <a:spcPts val="0"/>
              </a:spcAft>
              <a:buSzPts val="3200"/>
              <a:buFont typeface="Roboto Black"/>
              <a:buNone/>
              <a:defRPr sz="3200" b="0">
                <a:latin typeface="Roboto Black"/>
                <a:ea typeface="Roboto Black"/>
                <a:cs typeface="Roboto Black"/>
                <a:sym typeface="Roboto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43" name="Google Shape;43;g1df74fc4696_0_2206"/>
          <p:cNvCxnSpPr/>
          <p:nvPr/>
        </p:nvCxnSpPr>
        <p:spPr>
          <a:xfrm>
            <a:off x="-4400" y="993667"/>
            <a:ext cx="12200700" cy="0"/>
          </a:xfrm>
          <a:prstGeom prst="straightConnector1">
            <a:avLst/>
          </a:prstGeom>
          <a:noFill/>
          <a:ln w="9525" cap="flat" cmpd="sng">
            <a:solidFill>
              <a:srgbClr val="000000"/>
            </a:solidFill>
            <a:prstDash val="solid"/>
            <a:round/>
            <a:headEnd type="none" w="med" len="med"/>
            <a:tailEnd type="none" w="med" len="med"/>
          </a:ln>
        </p:spPr>
      </p:cxnSp>
      <p:sp>
        <p:nvSpPr>
          <p:cNvPr id="44" name="Google Shape;44;g1df74fc4696_0_2206"/>
          <p:cNvSpPr txBox="1">
            <a:spLocks noGrp="1"/>
          </p:cNvSpPr>
          <p:nvPr>
            <p:ph type="body" idx="1"/>
          </p:nvPr>
        </p:nvSpPr>
        <p:spPr>
          <a:xfrm>
            <a:off x="1695767" y="6261767"/>
            <a:ext cx="10346700" cy="387300"/>
          </a:xfrm>
          <a:prstGeom prst="rect">
            <a:avLst/>
          </a:prstGeom>
          <a:noFill/>
          <a:ln>
            <a:noFill/>
          </a:ln>
        </p:spPr>
        <p:txBody>
          <a:bodyPr spcFirstLastPara="1" wrap="square" lIns="121900" tIns="121900" rIns="121900" bIns="121900" anchor="ctr"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45" name="Google Shape;45;g1df74fc4696_0_2206"/>
          <p:cNvSpPr txBox="1">
            <a:spLocks noGrp="1"/>
          </p:cNvSpPr>
          <p:nvPr>
            <p:ph type="sldNum" idx="12"/>
          </p:nvPr>
        </p:nvSpPr>
        <p:spPr>
          <a:xfrm>
            <a:off x="10715477" y="6192956"/>
            <a:ext cx="731700" cy="524700"/>
          </a:xfrm>
          <a:prstGeom prst="rect">
            <a:avLst/>
          </a:prstGeom>
          <a:noFill/>
          <a:ln>
            <a:noFill/>
          </a:ln>
        </p:spPr>
        <p:txBody>
          <a:bodyPr spcFirstLastPara="1" wrap="square" lIns="121900" tIns="121900" rIns="121900" bIns="121900" anchor="ctr" anchorCtr="0">
            <a:noAutofit/>
          </a:bodyPr>
          <a:lstStyle>
            <a:lvl1pPr lvl="0" algn="r" rtl="0">
              <a:buNone/>
              <a:defRPr sz="1100">
                <a:solidFill>
                  <a:srgbClr val="666666"/>
                </a:solidFill>
                <a:latin typeface="Roboto Light"/>
                <a:ea typeface="Roboto Light"/>
                <a:cs typeface="Roboto Light"/>
                <a:sym typeface="Roboto Light"/>
              </a:defRPr>
            </a:lvl1pPr>
            <a:lvl2pPr lvl="1" algn="r" rtl="0">
              <a:buNone/>
              <a:defRPr sz="1100">
                <a:solidFill>
                  <a:srgbClr val="666666"/>
                </a:solidFill>
                <a:latin typeface="Roboto Light"/>
                <a:ea typeface="Roboto Light"/>
                <a:cs typeface="Roboto Light"/>
                <a:sym typeface="Roboto Light"/>
              </a:defRPr>
            </a:lvl2pPr>
            <a:lvl3pPr lvl="2" algn="r" rtl="0">
              <a:buNone/>
              <a:defRPr sz="1100">
                <a:solidFill>
                  <a:srgbClr val="666666"/>
                </a:solidFill>
                <a:latin typeface="Roboto Light"/>
                <a:ea typeface="Roboto Light"/>
                <a:cs typeface="Roboto Light"/>
                <a:sym typeface="Roboto Light"/>
              </a:defRPr>
            </a:lvl3pPr>
            <a:lvl4pPr lvl="3" algn="r" rtl="0">
              <a:buNone/>
              <a:defRPr sz="1100">
                <a:solidFill>
                  <a:srgbClr val="666666"/>
                </a:solidFill>
                <a:latin typeface="Roboto Light"/>
                <a:ea typeface="Roboto Light"/>
                <a:cs typeface="Roboto Light"/>
                <a:sym typeface="Roboto Light"/>
              </a:defRPr>
            </a:lvl4pPr>
            <a:lvl5pPr lvl="4" algn="r" rtl="0">
              <a:buNone/>
              <a:defRPr sz="1100">
                <a:solidFill>
                  <a:srgbClr val="666666"/>
                </a:solidFill>
                <a:latin typeface="Roboto Light"/>
                <a:ea typeface="Roboto Light"/>
                <a:cs typeface="Roboto Light"/>
                <a:sym typeface="Roboto Light"/>
              </a:defRPr>
            </a:lvl5pPr>
            <a:lvl6pPr lvl="5" algn="r" rtl="0">
              <a:buNone/>
              <a:defRPr sz="1100">
                <a:solidFill>
                  <a:srgbClr val="666666"/>
                </a:solidFill>
                <a:latin typeface="Roboto Light"/>
                <a:ea typeface="Roboto Light"/>
                <a:cs typeface="Roboto Light"/>
                <a:sym typeface="Roboto Light"/>
              </a:defRPr>
            </a:lvl6pPr>
            <a:lvl7pPr lvl="6" algn="r" rtl="0">
              <a:buNone/>
              <a:defRPr sz="1100">
                <a:solidFill>
                  <a:srgbClr val="666666"/>
                </a:solidFill>
                <a:latin typeface="Roboto Light"/>
                <a:ea typeface="Roboto Light"/>
                <a:cs typeface="Roboto Light"/>
                <a:sym typeface="Roboto Light"/>
              </a:defRPr>
            </a:lvl7pPr>
            <a:lvl8pPr lvl="7" algn="r" rtl="0">
              <a:buNone/>
              <a:defRPr sz="1100">
                <a:solidFill>
                  <a:srgbClr val="666666"/>
                </a:solidFill>
                <a:latin typeface="Roboto Light"/>
                <a:ea typeface="Roboto Light"/>
                <a:cs typeface="Roboto Light"/>
                <a:sym typeface="Roboto Light"/>
              </a:defRPr>
            </a:lvl8pPr>
            <a:lvl9pPr lvl="8" algn="r" rtl="0">
              <a:buNone/>
              <a:defRPr sz="1100">
                <a:solidFill>
                  <a:srgbClr val="666666"/>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it-IT"/>
              <a:t>‹N›</a:t>
            </a:fld>
            <a:endParaRPr sz="900"/>
          </a:p>
        </p:txBody>
      </p:sp>
      <p:sp>
        <p:nvSpPr>
          <p:cNvPr id="46" name="Google Shape;46;g1df74fc4696_0_2206"/>
          <p:cNvSpPr txBox="1">
            <a:spLocks noGrp="1"/>
          </p:cNvSpPr>
          <p:nvPr>
            <p:ph type="subTitle" idx="2"/>
          </p:nvPr>
        </p:nvSpPr>
        <p:spPr>
          <a:xfrm>
            <a:off x="3882267" y="2781467"/>
            <a:ext cx="6606900" cy="10551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SzPts val="2700"/>
              <a:buNone/>
              <a:defRPr sz="27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pic>
        <p:nvPicPr>
          <p:cNvPr id="47" name="Google Shape;47;g1df74fc4696_0_2206"/>
          <p:cNvPicPr preferRelativeResize="0"/>
          <p:nvPr/>
        </p:nvPicPr>
        <p:blipFill>
          <a:blip r:embed="rId2">
            <a:alphaModFix/>
          </a:blip>
          <a:stretch>
            <a:fillRect/>
          </a:stretch>
        </p:blipFill>
        <p:spPr>
          <a:xfrm>
            <a:off x="822566" y="2158300"/>
            <a:ext cx="2206401" cy="24382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ayout personalizzato 1 2 1 1">
  <p:cSld name="CUSTOM_3_2_1_1_2">
    <p:bg>
      <p:bgPr>
        <a:solidFill>
          <a:schemeClr val="lt1"/>
        </a:solidFill>
        <a:effectLst/>
      </p:bgPr>
    </p:bg>
    <p:spTree>
      <p:nvGrpSpPr>
        <p:cNvPr id="1" name="Shape 48"/>
        <p:cNvGrpSpPr/>
        <p:nvPr/>
      </p:nvGrpSpPr>
      <p:grpSpPr>
        <a:xfrm>
          <a:off x="0" y="0"/>
          <a:ext cx="0" cy="0"/>
          <a:chOff x="0" y="0"/>
          <a:chExt cx="0" cy="0"/>
        </a:xfrm>
      </p:grpSpPr>
      <p:pic>
        <p:nvPicPr>
          <p:cNvPr id="49" name="Google Shape;49;g1df74fc4696_0_2213"/>
          <p:cNvPicPr preferRelativeResize="0"/>
          <p:nvPr/>
        </p:nvPicPr>
        <p:blipFill>
          <a:blip r:embed="rId2">
            <a:alphaModFix/>
          </a:blip>
          <a:stretch>
            <a:fillRect/>
          </a:stretch>
        </p:blipFill>
        <p:spPr>
          <a:xfrm>
            <a:off x="2" y="-831445"/>
            <a:ext cx="12192005" cy="6863944"/>
          </a:xfrm>
          <a:prstGeom prst="rect">
            <a:avLst/>
          </a:prstGeom>
          <a:noFill/>
          <a:ln>
            <a:noFill/>
          </a:ln>
        </p:spPr>
      </p:pic>
      <p:sp>
        <p:nvSpPr>
          <p:cNvPr id="50" name="Google Shape;50;g1df74fc4696_0_2213"/>
          <p:cNvSpPr txBox="1">
            <a:spLocks noGrp="1"/>
          </p:cNvSpPr>
          <p:nvPr>
            <p:ph type="title"/>
          </p:nvPr>
        </p:nvSpPr>
        <p:spPr>
          <a:xfrm>
            <a:off x="720967" y="158400"/>
            <a:ext cx="10346700" cy="866100"/>
          </a:xfrm>
          <a:prstGeom prst="rect">
            <a:avLst/>
          </a:prstGeom>
          <a:ln>
            <a:noFill/>
          </a:ln>
        </p:spPr>
        <p:txBody>
          <a:bodyPr spcFirstLastPara="1" wrap="square" lIns="91425" tIns="45700" rIns="91425" bIns="45700" anchor="t" anchorCtr="0">
            <a:normAutofit/>
          </a:bodyPr>
          <a:lstStyle>
            <a:lvl1pPr lvl="0" algn="l" rtl="0">
              <a:spcBef>
                <a:spcPts val="0"/>
              </a:spcBef>
              <a:spcAft>
                <a:spcPts val="0"/>
              </a:spcAft>
              <a:buSzPts val="3200"/>
              <a:buFont typeface="Roboto Black"/>
              <a:buNone/>
              <a:defRPr sz="3200" b="0">
                <a:latin typeface="Roboto Black"/>
                <a:ea typeface="Roboto Black"/>
                <a:cs typeface="Roboto Black"/>
                <a:sym typeface="Roboto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51" name="Google Shape;51;g1df74fc4696_0_2213"/>
          <p:cNvCxnSpPr/>
          <p:nvPr/>
        </p:nvCxnSpPr>
        <p:spPr>
          <a:xfrm>
            <a:off x="-4400" y="993667"/>
            <a:ext cx="12200700" cy="0"/>
          </a:xfrm>
          <a:prstGeom prst="straightConnector1">
            <a:avLst/>
          </a:prstGeom>
          <a:noFill/>
          <a:ln w="9525" cap="flat" cmpd="sng">
            <a:solidFill>
              <a:srgbClr val="000000"/>
            </a:solidFill>
            <a:prstDash val="solid"/>
            <a:round/>
            <a:headEnd type="none" w="med" len="med"/>
            <a:tailEnd type="none" w="med" len="med"/>
          </a:ln>
        </p:spPr>
      </p:cxnSp>
      <p:sp>
        <p:nvSpPr>
          <p:cNvPr id="52" name="Google Shape;52;g1df74fc4696_0_2213"/>
          <p:cNvSpPr txBox="1">
            <a:spLocks noGrp="1"/>
          </p:cNvSpPr>
          <p:nvPr>
            <p:ph type="body" idx="1"/>
          </p:nvPr>
        </p:nvSpPr>
        <p:spPr>
          <a:xfrm>
            <a:off x="1695767" y="6261767"/>
            <a:ext cx="10346700" cy="387300"/>
          </a:xfrm>
          <a:prstGeom prst="rect">
            <a:avLst/>
          </a:prstGeom>
          <a:noFill/>
          <a:ln>
            <a:noFill/>
          </a:ln>
        </p:spPr>
        <p:txBody>
          <a:bodyPr spcFirstLastPara="1" wrap="square" lIns="121900" tIns="121900" rIns="121900" bIns="121900" anchor="ctr"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53" name="Google Shape;53;g1df74fc4696_0_2213"/>
          <p:cNvSpPr txBox="1">
            <a:spLocks noGrp="1"/>
          </p:cNvSpPr>
          <p:nvPr>
            <p:ph type="sldNum" idx="12"/>
          </p:nvPr>
        </p:nvSpPr>
        <p:spPr>
          <a:xfrm>
            <a:off x="10715477" y="6192956"/>
            <a:ext cx="731700" cy="524700"/>
          </a:xfrm>
          <a:prstGeom prst="rect">
            <a:avLst/>
          </a:prstGeom>
          <a:noFill/>
          <a:ln>
            <a:noFill/>
          </a:ln>
        </p:spPr>
        <p:txBody>
          <a:bodyPr spcFirstLastPara="1" wrap="square" lIns="121900" tIns="121900" rIns="121900" bIns="121900" anchor="ctr" anchorCtr="0">
            <a:noAutofit/>
          </a:bodyPr>
          <a:lstStyle>
            <a:lvl1pPr lvl="0" algn="r" rtl="0">
              <a:buNone/>
              <a:defRPr sz="1100">
                <a:solidFill>
                  <a:srgbClr val="666666"/>
                </a:solidFill>
                <a:latin typeface="Roboto Light"/>
                <a:ea typeface="Roboto Light"/>
                <a:cs typeface="Roboto Light"/>
                <a:sym typeface="Roboto Light"/>
              </a:defRPr>
            </a:lvl1pPr>
            <a:lvl2pPr lvl="1" algn="r" rtl="0">
              <a:buNone/>
              <a:defRPr sz="1100">
                <a:solidFill>
                  <a:srgbClr val="666666"/>
                </a:solidFill>
                <a:latin typeface="Roboto Light"/>
                <a:ea typeface="Roboto Light"/>
                <a:cs typeface="Roboto Light"/>
                <a:sym typeface="Roboto Light"/>
              </a:defRPr>
            </a:lvl2pPr>
            <a:lvl3pPr lvl="2" algn="r" rtl="0">
              <a:buNone/>
              <a:defRPr sz="1100">
                <a:solidFill>
                  <a:srgbClr val="666666"/>
                </a:solidFill>
                <a:latin typeface="Roboto Light"/>
                <a:ea typeface="Roboto Light"/>
                <a:cs typeface="Roboto Light"/>
                <a:sym typeface="Roboto Light"/>
              </a:defRPr>
            </a:lvl3pPr>
            <a:lvl4pPr lvl="3" algn="r" rtl="0">
              <a:buNone/>
              <a:defRPr sz="1100">
                <a:solidFill>
                  <a:srgbClr val="666666"/>
                </a:solidFill>
                <a:latin typeface="Roboto Light"/>
                <a:ea typeface="Roboto Light"/>
                <a:cs typeface="Roboto Light"/>
                <a:sym typeface="Roboto Light"/>
              </a:defRPr>
            </a:lvl4pPr>
            <a:lvl5pPr lvl="4" algn="r" rtl="0">
              <a:buNone/>
              <a:defRPr sz="1100">
                <a:solidFill>
                  <a:srgbClr val="666666"/>
                </a:solidFill>
                <a:latin typeface="Roboto Light"/>
                <a:ea typeface="Roboto Light"/>
                <a:cs typeface="Roboto Light"/>
                <a:sym typeface="Roboto Light"/>
              </a:defRPr>
            </a:lvl5pPr>
            <a:lvl6pPr lvl="5" algn="r" rtl="0">
              <a:buNone/>
              <a:defRPr sz="1100">
                <a:solidFill>
                  <a:srgbClr val="666666"/>
                </a:solidFill>
                <a:latin typeface="Roboto Light"/>
                <a:ea typeface="Roboto Light"/>
                <a:cs typeface="Roboto Light"/>
                <a:sym typeface="Roboto Light"/>
              </a:defRPr>
            </a:lvl6pPr>
            <a:lvl7pPr lvl="6" algn="r" rtl="0">
              <a:buNone/>
              <a:defRPr sz="1100">
                <a:solidFill>
                  <a:srgbClr val="666666"/>
                </a:solidFill>
                <a:latin typeface="Roboto Light"/>
                <a:ea typeface="Roboto Light"/>
                <a:cs typeface="Roboto Light"/>
                <a:sym typeface="Roboto Light"/>
              </a:defRPr>
            </a:lvl7pPr>
            <a:lvl8pPr lvl="7" algn="r" rtl="0">
              <a:buNone/>
              <a:defRPr sz="1100">
                <a:solidFill>
                  <a:srgbClr val="666666"/>
                </a:solidFill>
                <a:latin typeface="Roboto Light"/>
                <a:ea typeface="Roboto Light"/>
                <a:cs typeface="Roboto Light"/>
                <a:sym typeface="Roboto Light"/>
              </a:defRPr>
            </a:lvl8pPr>
            <a:lvl9pPr lvl="8" algn="r" rtl="0">
              <a:buNone/>
              <a:defRPr sz="1100">
                <a:solidFill>
                  <a:srgbClr val="666666"/>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it-IT"/>
              <a:t>‹N›</a:t>
            </a:fld>
            <a:endParaRPr sz="900"/>
          </a:p>
        </p:txBody>
      </p:sp>
      <p:sp>
        <p:nvSpPr>
          <p:cNvPr id="54" name="Google Shape;54;g1df74fc4696_0_2213"/>
          <p:cNvSpPr txBox="1">
            <a:spLocks noGrp="1"/>
          </p:cNvSpPr>
          <p:nvPr>
            <p:ph type="subTitle" idx="2"/>
          </p:nvPr>
        </p:nvSpPr>
        <p:spPr>
          <a:xfrm>
            <a:off x="3882267" y="2781467"/>
            <a:ext cx="6606900" cy="10551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SzPts val="2700"/>
              <a:buNone/>
              <a:defRPr sz="27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pic>
        <p:nvPicPr>
          <p:cNvPr id="55" name="Google Shape;55;g1df74fc4696_0_2213"/>
          <p:cNvPicPr preferRelativeResize="0"/>
          <p:nvPr/>
        </p:nvPicPr>
        <p:blipFill>
          <a:blip r:embed="rId3">
            <a:alphaModFix/>
          </a:blip>
          <a:stretch>
            <a:fillRect/>
          </a:stretch>
        </p:blipFill>
        <p:spPr>
          <a:xfrm>
            <a:off x="780667" y="2158299"/>
            <a:ext cx="2248383" cy="24382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ayout personalizzato 3">
  <p:cSld name="CUSTOM_5">
    <p:spTree>
      <p:nvGrpSpPr>
        <p:cNvPr id="1" name="Shape 56"/>
        <p:cNvGrpSpPr/>
        <p:nvPr/>
      </p:nvGrpSpPr>
      <p:grpSpPr>
        <a:xfrm>
          <a:off x="0" y="0"/>
          <a:ext cx="0" cy="0"/>
          <a:chOff x="0" y="0"/>
          <a:chExt cx="0" cy="0"/>
        </a:xfrm>
      </p:grpSpPr>
      <p:grpSp>
        <p:nvGrpSpPr>
          <p:cNvPr id="57" name="Google Shape;57;g1df74fc4696_0_2221"/>
          <p:cNvGrpSpPr/>
          <p:nvPr/>
        </p:nvGrpSpPr>
        <p:grpSpPr>
          <a:xfrm>
            <a:off x="800014" y="3636639"/>
            <a:ext cx="10997428" cy="723924"/>
            <a:chOff x="1968525" y="5662003"/>
            <a:chExt cx="18135600" cy="1193806"/>
          </a:xfrm>
        </p:grpSpPr>
        <p:sp>
          <p:nvSpPr>
            <p:cNvPr id="58" name="Google Shape;58;g1df74fc4696_0_2221"/>
            <p:cNvSpPr/>
            <p:nvPr/>
          </p:nvSpPr>
          <p:spPr>
            <a:xfrm>
              <a:off x="1968525" y="5662009"/>
              <a:ext cx="18135600" cy="1193800"/>
            </a:xfrm>
            <a:custGeom>
              <a:avLst/>
              <a:gdLst/>
              <a:ahLst/>
              <a:cxnLst/>
              <a:rect l="l" t="t" r="r" b="b"/>
              <a:pathLst>
                <a:path w="18135600" h="1193800" extrusionOk="0">
                  <a:moveTo>
                    <a:pt x="18135562" y="12"/>
                  </a:moveTo>
                  <a:lnTo>
                    <a:pt x="596887" y="12"/>
                  </a:lnTo>
                  <a:lnTo>
                    <a:pt x="596582" y="0"/>
                  </a:lnTo>
                  <a:lnTo>
                    <a:pt x="596265" y="12"/>
                  </a:lnTo>
                  <a:lnTo>
                    <a:pt x="595972" y="12"/>
                  </a:lnTo>
                  <a:lnTo>
                    <a:pt x="547649" y="1981"/>
                  </a:lnTo>
                  <a:lnTo>
                    <a:pt x="499821" y="7810"/>
                  </a:lnTo>
                  <a:lnTo>
                    <a:pt x="453212" y="17335"/>
                  </a:lnTo>
                  <a:lnTo>
                    <a:pt x="408012" y="30416"/>
                  </a:lnTo>
                  <a:lnTo>
                    <a:pt x="364363" y="46888"/>
                  </a:lnTo>
                  <a:lnTo>
                    <a:pt x="322414" y="66598"/>
                  </a:lnTo>
                  <a:lnTo>
                    <a:pt x="282321" y="89382"/>
                  </a:lnTo>
                  <a:lnTo>
                    <a:pt x="244246" y="115112"/>
                  </a:lnTo>
                  <a:lnTo>
                    <a:pt x="208330" y="143611"/>
                  </a:lnTo>
                  <a:lnTo>
                    <a:pt x="174726" y="174739"/>
                  </a:lnTo>
                  <a:lnTo>
                    <a:pt x="143611" y="208343"/>
                  </a:lnTo>
                  <a:lnTo>
                    <a:pt x="115100" y="244259"/>
                  </a:lnTo>
                  <a:lnTo>
                    <a:pt x="89382" y="282333"/>
                  </a:lnTo>
                  <a:lnTo>
                    <a:pt x="66586" y="322427"/>
                  </a:lnTo>
                  <a:lnTo>
                    <a:pt x="46875" y="364375"/>
                  </a:lnTo>
                  <a:lnTo>
                    <a:pt x="30416" y="408025"/>
                  </a:lnTo>
                  <a:lnTo>
                    <a:pt x="17335" y="453237"/>
                  </a:lnTo>
                  <a:lnTo>
                    <a:pt x="7797" y="499833"/>
                  </a:lnTo>
                  <a:lnTo>
                    <a:pt x="1968" y="547674"/>
                  </a:lnTo>
                  <a:lnTo>
                    <a:pt x="0" y="596595"/>
                  </a:lnTo>
                  <a:lnTo>
                    <a:pt x="1968" y="645528"/>
                  </a:lnTo>
                  <a:lnTo>
                    <a:pt x="7797" y="693369"/>
                  </a:lnTo>
                  <a:lnTo>
                    <a:pt x="17335" y="739965"/>
                  </a:lnTo>
                  <a:lnTo>
                    <a:pt x="30416" y="785164"/>
                  </a:lnTo>
                  <a:lnTo>
                    <a:pt x="46875" y="828827"/>
                  </a:lnTo>
                  <a:lnTo>
                    <a:pt x="66586" y="870775"/>
                  </a:lnTo>
                  <a:lnTo>
                    <a:pt x="89382" y="910856"/>
                  </a:lnTo>
                  <a:lnTo>
                    <a:pt x="115100" y="948944"/>
                  </a:lnTo>
                  <a:lnTo>
                    <a:pt x="143611" y="984859"/>
                  </a:lnTo>
                  <a:lnTo>
                    <a:pt x="174726" y="1018463"/>
                  </a:lnTo>
                  <a:lnTo>
                    <a:pt x="208330" y="1049591"/>
                  </a:lnTo>
                  <a:lnTo>
                    <a:pt x="244246" y="1078090"/>
                  </a:lnTo>
                  <a:lnTo>
                    <a:pt x="282321" y="1103820"/>
                  </a:lnTo>
                  <a:lnTo>
                    <a:pt x="322414" y="1126604"/>
                  </a:lnTo>
                  <a:lnTo>
                    <a:pt x="364363" y="1146314"/>
                  </a:lnTo>
                  <a:lnTo>
                    <a:pt x="408012" y="1162786"/>
                  </a:lnTo>
                  <a:lnTo>
                    <a:pt x="453212" y="1175854"/>
                  </a:lnTo>
                  <a:lnTo>
                    <a:pt x="499821" y="1185392"/>
                  </a:lnTo>
                  <a:lnTo>
                    <a:pt x="547649" y="1191221"/>
                  </a:lnTo>
                  <a:lnTo>
                    <a:pt x="596582" y="1193203"/>
                  </a:lnTo>
                  <a:lnTo>
                    <a:pt x="611314" y="1192606"/>
                  </a:lnTo>
                  <a:lnTo>
                    <a:pt x="18135562" y="1192606"/>
                  </a:lnTo>
                  <a:lnTo>
                    <a:pt x="18135562" y="12"/>
                  </a:lnTo>
                  <a:close/>
                </a:path>
              </a:pathLst>
            </a:custGeom>
            <a:solidFill>
              <a:srgbClr val="E385A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00"/>
            </a:p>
          </p:txBody>
        </p:sp>
        <p:sp>
          <p:nvSpPr>
            <p:cNvPr id="59" name="Google Shape;59;g1df74fc4696_0_2221"/>
            <p:cNvSpPr/>
            <p:nvPr/>
          </p:nvSpPr>
          <p:spPr>
            <a:xfrm>
              <a:off x="1968527" y="5662003"/>
              <a:ext cx="1193800" cy="1193800"/>
            </a:xfrm>
            <a:custGeom>
              <a:avLst/>
              <a:gdLst/>
              <a:ahLst/>
              <a:cxnLst/>
              <a:rect l="l" t="t" r="r" b="b"/>
              <a:pathLst>
                <a:path w="1193800" h="1193800" extrusionOk="0">
                  <a:moveTo>
                    <a:pt x="1193178" y="596599"/>
                  </a:moveTo>
                  <a:lnTo>
                    <a:pt x="1191200" y="645529"/>
                  </a:lnTo>
                  <a:lnTo>
                    <a:pt x="1185369" y="693369"/>
                  </a:lnTo>
                  <a:lnTo>
                    <a:pt x="1175839" y="739967"/>
                  </a:lnTo>
                  <a:lnTo>
                    <a:pt x="1162763" y="785169"/>
                  </a:lnTo>
                  <a:lnTo>
                    <a:pt x="1146295" y="828820"/>
                  </a:lnTo>
                  <a:lnTo>
                    <a:pt x="1126588" y="870769"/>
                  </a:lnTo>
                  <a:lnTo>
                    <a:pt x="1103795" y="910860"/>
                  </a:lnTo>
                  <a:lnTo>
                    <a:pt x="1078071" y="948941"/>
                  </a:lnTo>
                  <a:lnTo>
                    <a:pt x="1049568" y="984858"/>
                  </a:lnTo>
                  <a:lnTo>
                    <a:pt x="1018441" y="1018457"/>
                  </a:lnTo>
                  <a:lnTo>
                    <a:pt x="984843" y="1049585"/>
                  </a:lnTo>
                  <a:lnTo>
                    <a:pt x="948927" y="1078088"/>
                  </a:lnTo>
                  <a:lnTo>
                    <a:pt x="910846" y="1103813"/>
                  </a:lnTo>
                  <a:lnTo>
                    <a:pt x="870756" y="1126606"/>
                  </a:lnTo>
                  <a:lnTo>
                    <a:pt x="828808" y="1146314"/>
                  </a:lnTo>
                  <a:lnTo>
                    <a:pt x="785157" y="1162783"/>
                  </a:lnTo>
                  <a:lnTo>
                    <a:pt x="739956" y="1175860"/>
                  </a:lnTo>
                  <a:lnTo>
                    <a:pt x="693359" y="1185390"/>
                  </a:lnTo>
                  <a:lnTo>
                    <a:pt x="645518" y="1191221"/>
                  </a:lnTo>
                  <a:lnTo>
                    <a:pt x="596589" y="1193199"/>
                  </a:lnTo>
                  <a:lnTo>
                    <a:pt x="547659" y="1191221"/>
                  </a:lnTo>
                  <a:lnTo>
                    <a:pt x="499819" y="1185390"/>
                  </a:lnTo>
                  <a:lnTo>
                    <a:pt x="453221" y="1175860"/>
                  </a:lnTo>
                  <a:lnTo>
                    <a:pt x="408020" y="1162783"/>
                  </a:lnTo>
                  <a:lnTo>
                    <a:pt x="364369" y="1146314"/>
                  </a:lnTo>
                  <a:lnTo>
                    <a:pt x="322421" y="1126606"/>
                  </a:lnTo>
                  <a:lnTo>
                    <a:pt x="282331" y="1103813"/>
                  </a:lnTo>
                  <a:lnTo>
                    <a:pt x="244251" y="1078088"/>
                  </a:lnTo>
                  <a:lnTo>
                    <a:pt x="208335" y="1049585"/>
                  </a:lnTo>
                  <a:lnTo>
                    <a:pt x="174736" y="1018457"/>
                  </a:lnTo>
                  <a:lnTo>
                    <a:pt x="143609" y="984858"/>
                  </a:lnTo>
                  <a:lnTo>
                    <a:pt x="115107" y="948941"/>
                  </a:lnTo>
                  <a:lnTo>
                    <a:pt x="89382" y="910860"/>
                  </a:lnTo>
                  <a:lnTo>
                    <a:pt x="66590" y="870769"/>
                  </a:lnTo>
                  <a:lnTo>
                    <a:pt x="46882" y="828820"/>
                  </a:lnTo>
                  <a:lnTo>
                    <a:pt x="30414" y="785169"/>
                  </a:lnTo>
                  <a:lnTo>
                    <a:pt x="17338" y="739967"/>
                  </a:lnTo>
                  <a:lnTo>
                    <a:pt x="7808" y="693369"/>
                  </a:lnTo>
                  <a:lnTo>
                    <a:pt x="1977" y="645529"/>
                  </a:lnTo>
                  <a:lnTo>
                    <a:pt x="0" y="596599"/>
                  </a:lnTo>
                  <a:lnTo>
                    <a:pt x="1977" y="547669"/>
                  </a:lnTo>
                  <a:lnTo>
                    <a:pt x="7808" y="499829"/>
                  </a:lnTo>
                  <a:lnTo>
                    <a:pt x="17338" y="453231"/>
                  </a:lnTo>
                  <a:lnTo>
                    <a:pt x="30414" y="408030"/>
                  </a:lnTo>
                  <a:lnTo>
                    <a:pt x="46882" y="364378"/>
                  </a:lnTo>
                  <a:lnTo>
                    <a:pt x="66590" y="322430"/>
                  </a:lnTo>
                  <a:lnTo>
                    <a:pt x="89382" y="282338"/>
                  </a:lnTo>
                  <a:lnTo>
                    <a:pt x="115107" y="244258"/>
                  </a:lnTo>
                  <a:lnTo>
                    <a:pt x="143609" y="208341"/>
                  </a:lnTo>
                  <a:lnTo>
                    <a:pt x="174736" y="174742"/>
                  </a:lnTo>
                  <a:lnTo>
                    <a:pt x="208335" y="143614"/>
                  </a:lnTo>
                  <a:lnTo>
                    <a:pt x="244251" y="115110"/>
                  </a:lnTo>
                  <a:lnTo>
                    <a:pt x="282331" y="89385"/>
                  </a:lnTo>
                  <a:lnTo>
                    <a:pt x="322421" y="66592"/>
                  </a:lnTo>
                  <a:lnTo>
                    <a:pt x="364369" y="46884"/>
                  </a:lnTo>
                  <a:lnTo>
                    <a:pt x="408020" y="30415"/>
                  </a:lnTo>
                  <a:lnTo>
                    <a:pt x="453221" y="17339"/>
                  </a:lnTo>
                  <a:lnTo>
                    <a:pt x="499819" y="7808"/>
                  </a:lnTo>
                  <a:lnTo>
                    <a:pt x="547659" y="1977"/>
                  </a:lnTo>
                  <a:lnTo>
                    <a:pt x="596589" y="0"/>
                  </a:lnTo>
                  <a:lnTo>
                    <a:pt x="645518" y="1977"/>
                  </a:lnTo>
                  <a:lnTo>
                    <a:pt x="693359" y="7808"/>
                  </a:lnTo>
                  <a:lnTo>
                    <a:pt x="739956" y="17339"/>
                  </a:lnTo>
                  <a:lnTo>
                    <a:pt x="785157" y="30415"/>
                  </a:lnTo>
                  <a:lnTo>
                    <a:pt x="828808" y="46884"/>
                  </a:lnTo>
                  <a:lnTo>
                    <a:pt x="870756" y="66592"/>
                  </a:lnTo>
                  <a:lnTo>
                    <a:pt x="910846" y="89385"/>
                  </a:lnTo>
                  <a:lnTo>
                    <a:pt x="948927" y="115110"/>
                  </a:lnTo>
                  <a:lnTo>
                    <a:pt x="984843" y="143614"/>
                  </a:lnTo>
                  <a:lnTo>
                    <a:pt x="1018441" y="174742"/>
                  </a:lnTo>
                  <a:lnTo>
                    <a:pt x="1049568" y="208341"/>
                  </a:lnTo>
                  <a:lnTo>
                    <a:pt x="1078071" y="244258"/>
                  </a:lnTo>
                  <a:lnTo>
                    <a:pt x="1103795" y="282338"/>
                  </a:lnTo>
                  <a:lnTo>
                    <a:pt x="1126588" y="322430"/>
                  </a:lnTo>
                  <a:lnTo>
                    <a:pt x="1146295" y="364378"/>
                  </a:lnTo>
                  <a:lnTo>
                    <a:pt x="1162763" y="408030"/>
                  </a:lnTo>
                  <a:lnTo>
                    <a:pt x="1175839" y="453231"/>
                  </a:lnTo>
                  <a:lnTo>
                    <a:pt x="1185369" y="499829"/>
                  </a:lnTo>
                  <a:lnTo>
                    <a:pt x="1191200" y="547669"/>
                  </a:lnTo>
                  <a:lnTo>
                    <a:pt x="1193178" y="596599"/>
                  </a:lnTo>
                  <a:close/>
                </a:path>
              </a:pathLst>
            </a:custGeom>
            <a:noFill/>
            <a:ln w="375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100"/>
            </a:p>
          </p:txBody>
        </p:sp>
      </p:grpSp>
      <p:grpSp>
        <p:nvGrpSpPr>
          <p:cNvPr id="60" name="Google Shape;60;g1df74fc4696_0_2221"/>
          <p:cNvGrpSpPr/>
          <p:nvPr/>
        </p:nvGrpSpPr>
        <p:grpSpPr>
          <a:xfrm>
            <a:off x="815280" y="1957890"/>
            <a:ext cx="10997428" cy="723923"/>
            <a:chOff x="1968525" y="4296157"/>
            <a:chExt cx="18135600" cy="1193805"/>
          </a:xfrm>
        </p:grpSpPr>
        <p:sp>
          <p:nvSpPr>
            <p:cNvPr id="61" name="Google Shape;61;g1df74fc4696_0_2221"/>
            <p:cNvSpPr/>
            <p:nvPr/>
          </p:nvSpPr>
          <p:spPr>
            <a:xfrm>
              <a:off x="1968525" y="4296162"/>
              <a:ext cx="18135600" cy="1193800"/>
            </a:xfrm>
            <a:custGeom>
              <a:avLst/>
              <a:gdLst/>
              <a:ahLst/>
              <a:cxnLst/>
              <a:rect l="l" t="t" r="r" b="b"/>
              <a:pathLst>
                <a:path w="18135600" h="1193800" extrusionOk="0">
                  <a:moveTo>
                    <a:pt x="18135562" y="12"/>
                  </a:moveTo>
                  <a:lnTo>
                    <a:pt x="596887" y="12"/>
                  </a:lnTo>
                  <a:lnTo>
                    <a:pt x="596582" y="0"/>
                  </a:lnTo>
                  <a:lnTo>
                    <a:pt x="596265" y="12"/>
                  </a:lnTo>
                  <a:lnTo>
                    <a:pt x="595972" y="12"/>
                  </a:lnTo>
                  <a:lnTo>
                    <a:pt x="547649" y="1981"/>
                  </a:lnTo>
                  <a:lnTo>
                    <a:pt x="499821" y="7810"/>
                  </a:lnTo>
                  <a:lnTo>
                    <a:pt x="453212" y="17335"/>
                  </a:lnTo>
                  <a:lnTo>
                    <a:pt x="408012" y="30416"/>
                  </a:lnTo>
                  <a:lnTo>
                    <a:pt x="364363" y="46888"/>
                  </a:lnTo>
                  <a:lnTo>
                    <a:pt x="322414" y="66598"/>
                  </a:lnTo>
                  <a:lnTo>
                    <a:pt x="282321" y="89382"/>
                  </a:lnTo>
                  <a:lnTo>
                    <a:pt x="244246" y="115112"/>
                  </a:lnTo>
                  <a:lnTo>
                    <a:pt x="208330" y="143611"/>
                  </a:lnTo>
                  <a:lnTo>
                    <a:pt x="174726" y="174739"/>
                  </a:lnTo>
                  <a:lnTo>
                    <a:pt x="143611" y="208343"/>
                  </a:lnTo>
                  <a:lnTo>
                    <a:pt x="115100" y="244259"/>
                  </a:lnTo>
                  <a:lnTo>
                    <a:pt x="89382" y="282333"/>
                  </a:lnTo>
                  <a:lnTo>
                    <a:pt x="66586" y="322427"/>
                  </a:lnTo>
                  <a:lnTo>
                    <a:pt x="46875" y="364375"/>
                  </a:lnTo>
                  <a:lnTo>
                    <a:pt x="30416" y="408025"/>
                  </a:lnTo>
                  <a:lnTo>
                    <a:pt x="17335" y="453237"/>
                  </a:lnTo>
                  <a:lnTo>
                    <a:pt x="7797" y="499833"/>
                  </a:lnTo>
                  <a:lnTo>
                    <a:pt x="1968" y="547674"/>
                  </a:lnTo>
                  <a:lnTo>
                    <a:pt x="0" y="596595"/>
                  </a:lnTo>
                  <a:lnTo>
                    <a:pt x="1968" y="645528"/>
                  </a:lnTo>
                  <a:lnTo>
                    <a:pt x="7797" y="693369"/>
                  </a:lnTo>
                  <a:lnTo>
                    <a:pt x="17335" y="739965"/>
                  </a:lnTo>
                  <a:lnTo>
                    <a:pt x="30416" y="785164"/>
                  </a:lnTo>
                  <a:lnTo>
                    <a:pt x="46875" y="828814"/>
                  </a:lnTo>
                  <a:lnTo>
                    <a:pt x="66586" y="870762"/>
                  </a:lnTo>
                  <a:lnTo>
                    <a:pt x="89382" y="910856"/>
                  </a:lnTo>
                  <a:lnTo>
                    <a:pt x="115100" y="948944"/>
                  </a:lnTo>
                  <a:lnTo>
                    <a:pt x="143611" y="984859"/>
                  </a:lnTo>
                  <a:lnTo>
                    <a:pt x="174726" y="1018451"/>
                  </a:lnTo>
                  <a:lnTo>
                    <a:pt x="208330" y="1049578"/>
                  </a:lnTo>
                  <a:lnTo>
                    <a:pt x="244246" y="1078077"/>
                  </a:lnTo>
                  <a:lnTo>
                    <a:pt x="282321" y="1103807"/>
                  </a:lnTo>
                  <a:lnTo>
                    <a:pt x="322414" y="1126604"/>
                  </a:lnTo>
                  <a:lnTo>
                    <a:pt x="364363" y="1146302"/>
                  </a:lnTo>
                  <a:lnTo>
                    <a:pt x="408012" y="1162773"/>
                  </a:lnTo>
                  <a:lnTo>
                    <a:pt x="453212" y="1175854"/>
                  </a:lnTo>
                  <a:lnTo>
                    <a:pt x="499821" y="1185379"/>
                  </a:lnTo>
                  <a:lnTo>
                    <a:pt x="547649" y="1191209"/>
                  </a:lnTo>
                  <a:lnTo>
                    <a:pt x="596582" y="1193190"/>
                  </a:lnTo>
                  <a:lnTo>
                    <a:pt x="611009" y="1192606"/>
                  </a:lnTo>
                  <a:lnTo>
                    <a:pt x="18135562" y="1192606"/>
                  </a:lnTo>
                  <a:lnTo>
                    <a:pt x="18135562" y="12"/>
                  </a:lnTo>
                  <a:close/>
                </a:path>
              </a:pathLst>
            </a:custGeom>
            <a:solidFill>
              <a:srgbClr val="01A97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00"/>
            </a:p>
          </p:txBody>
        </p:sp>
        <p:sp>
          <p:nvSpPr>
            <p:cNvPr id="62" name="Google Shape;62;g1df74fc4696_0_2221"/>
            <p:cNvSpPr/>
            <p:nvPr/>
          </p:nvSpPr>
          <p:spPr>
            <a:xfrm>
              <a:off x="1968527" y="4296157"/>
              <a:ext cx="1193800" cy="1193800"/>
            </a:xfrm>
            <a:custGeom>
              <a:avLst/>
              <a:gdLst/>
              <a:ahLst/>
              <a:cxnLst/>
              <a:rect l="l" t="t" r="r" b="b"/>
              <a:pathLst>
                <a:path w="1193800" h="1193800" extrusionOk="0">
                  <a:moveTo>
                    <a:pt x="1193178" y="596599"/>
                  </a:moveTo>
                  <a:lnTo>
                    <a:pt x="1191200" y="645529"/>
                  </a:lnTo>
                  <a:lnTo>
                    <a:pt x="1185369" y="693369"/>
                  </a:lnTo>
                  <a:lnTo>
                    <a:pt x="1175839" y="739967"/>
                  </a:lnTo>
                  <a:lnTo>
                    <a:pt x="1162763" y="785168"/>
                  </a:lnTo>
                  <a:lnTo>
                    <a:pt x="1146295" y="828819"/>
                  </a:lnTo>
                  <a:lnTo>
                    <a:pt x="1126588" y="870766"/>
                  </a:lnTo>
                  <a:lnTo>
                    <a:pt x="1103795" y="910857"/>
                  </a:lnTo>
                  <a:lnTo>
                    <a:pt x="1078071" y="948937"/>
                  </a:lnTo>
                  <a:lnTo>
                    <a:pt x="1049568" y="984853"/>
                  </a:lnTo>
                  <a:lnTo>
                    <a:pt x="1018441" y="1018451"/>
                  </a:lnTo>
                  <a:lnTo>
                    <a:pt x="984843" y="1049579"/>
                  </a:lnTo>
                  <a:lnTo>
                    <a:pt x="948927" y="1078081"/>
                  </a:lnTo>
                  <a:lnTo>
                    <a:pt x="910846" y="1103806"/>
                  </a:lnTo>
                  <a:lnTo>
                    <a:pt x="870756" y="1126598"/>
                  </a:lnTo>
                  <a:lnTo>
                    <a:pt x="828808" y="1146305"/>
                  </a:lnTo>
                  <a:lnTo>
                    <a:pt x="785157" y="1162774"/>
                  </a:lnTo>
                  <a:lnTo>
                    <a:pt x="739956" y="1175850"/>
                  </a:lnTo>
                  <a:lnTo>
                    <a:pt x="693359" y="1185380"/>
                  </a:lnTo>
                  <a:lnTo>
                    <a:pt x="645518" y="1191211"/>
                  </a:lnTo>
                  <a:lnTo>
                    <a:pt x="596589" y="1193188"/>
                  </a:lnTo>
                  <a:lnTo>
                    <a:pt x="547659" y="1191211"/>
                  </a:lnTo>
                  <a:lnTo>
                    <a:pt x="499819" y="1185380"/>
                  </a:lnTo>
                  <a:lnTo>
                    <a:pt x="453221" y="1175850"/>
                  </a:lnTo>
                  <a:lnTo>
                    <a:pt x="408020" y="1162774"/>
                  </a:lnTo>
                  <a:lnTo>
                    <a:pt x="364369" y="1146305"/>
                  </a:lnTo>
                  <a:lnTo>
                    <a:pt x="322421" y="1126598"/>
                  </a:lnTo>
                  <a:lnTo>
                    <a:pt x="282331" y="1103806"/>
                  </a:lnTo>
                  <a:lnTo>
                    <a:pt x="244251" y="1078081"/>
                  </a:lnTo>
                  <a:lnTo>
                    <a:pt x="208335" y="1049579"/>
                  </a:lnTo>
                  <a:lnTo>
                    <a:pt x="174736" y="1018451"/>
                  </a:lnTo>
                  <a:lnTo>
                    <a:pt x="143609" y="984853"/>
                  </a:lnTo>
                  <a:lnTo>
                    <a:pt x="115107" y="948937"/>
                  </a:lnTo>
                  <a:lnTo>
                    <a:pt x="89382" y="910857"/>
                  </a:lnTo>
                  <a:lnTo>
                    <a:pt x="66590" y="870766"/>
                  </a:lnTo>
                  <a:lnTo>
                    <a:pt x="46882" y="828819"/>
                  </a:lnTo>
                  <a:lnTo>
                    <a:pt x="30414" y="785168"/>
                  </a:lnTo>
                  <a:lnTo>
                    <a:pt x="17338" y="739967"/>
                  </a:lnTo>
                  <a:lnTo>
                    <a:pt x="7808" y="693369"/>
                  </a:lnTo>
                  <a:lnTo>
                    <a:pt x="1977" y="645529"/>
                  </a:lnTo>
                  <a:lnTo>
                    <a:pt x="0" y="596599"/>
                  </a:lnTo>
                  <a:lnTo>
                    <a:pt x="1977" y="547669"/>
                  </a:lnTo>
                  <a:lnTo>
                    <a:pt x="7808" y="499829"/>
                  </a:lnTo>
                  <a:lnTo>
                    <a:pt x="17338" y="453231"/>
                  </a:lnTo>
                  <a:lnTo>
                    <a:pt x="30414" y="408030"/>
                  </a:lnTo>
                  <a:lnTo>
                    <a:pt x="46882" y="364378"/>
                  </a:lnTo>
                  <a:lnTo>
                    <a:pt x="66590" y="322430"/>
                  </a:lnTo>
                  <a:lnTo>
                    <a:pt x="89382" y="282338"/>
                  </a:lnTo>
                  <a:lnTo>
                    <a:pt x="115107" y="244258"/>
                  </a:lnTo>
                  <a:lnTo>
                    <a:pt x="143609" y="208341"/>
                  </a:lnTo>
                  <a:lnTo>
                    <a:pt x="174736" y="174742"/>
                  </a:lnTo>
                  <a:lnTo>
                    <a:pt x="208335" y="143614"/>
                  </a:lnTo>
                  <a:lnTo>
                    <a:pt x="244251" y="115110"/>
                  </a:lnTo>
                  <a:lnTo>
                    <a:pt x="282331" y="89385"/>
                  </a:lnTo>
                  <a:lnTo>
                    <a:pt x="322421" y="66592"/>
                  </a:lnTo>
                  <a:lnTo>
                    <a:pt x="364369" y="46884"/>
                  </a:lnTo>
                  <a:lnTo>
                    <a:pt x="408020" y="30415"/>
                  </a:lnTo>
                  <a:lnTo>
                    <a:pt x="453221" y="17339"/>
                  </a:lnTo>
                  <a:lnTo>
                    <a:pt x="499819" y="7808"/>
                  </a:lnTo>
                  <a:lnTo>
                    <a:pt x="547659" y="1977"/>
                  </a:lnTo>
                  <a:lnTo>
                    <a:pt x="596589" y="0"/>
                  </a:lnTo>
                  <a:lnTo>
                    <a:pt x="645518" y="1977"/>
                  </a:lnTo>
                  <a:lnTo>
                    <a:pt x="693359" y="7808"/>
                  </a:lnTo>
                  <a:lnTo>
                    <a:pt x="739956" y="17339"/>
                  </a:lnTo>
                  <a:lnTo>
                    <a:pt x="785157" y="30415"/>
                  </a:lnTo>
                  <a:lnTo>
                    <a:pt x="828808" y="46884"/>
                  </a:lnTo>
                  <a:lnTo>
                    <a:pt x="870756" y="66592"/>
                  </a:lnTo>
                  <a:lnTo>
                    <a:pt x="910846" y="89385"/>
                  </a:lnTo>
                  <a:lnTo>
                    <a:pt x="948927" y="115110"/>
                  </a:lnTo>
                  <a:lnTo>
                    <a:pt x="984843" y="143614"/>
                  </a:lnTo>
                  <a:lnTo>
                    <a:pt x="1018441" y="174742"/>
                  </a:lnTo>
                  <a:lnTo>
                    <a:pt x="1049568" y="208341"/>
                  </a:lnTo>
                  <a:lnTo>
                    <a:pt x="1078071" y="244258"/>
                  </a:lnTo>
                  <a:lnTo>
                    <a:pt x="1103795" y="282338"/>
                  </a:lnTo>
                  <a:lnTo>
                    <a:pt x="1126588" y="322430"/>
                  </a:lnTo>
                  <a:lnTo>
                    <a:pt x="1146295" y="364378"/>
                  </a:lnTo>
                  <a:lnTo>
                    <a:pt x="1162763" y="408030"/>
                  </a:lnTo>
                  <a:lnTo>
                    <a:pt x="1175839" y="453231"/>
                  </a:lnTo>
                  <a:lnTo>
                    <a:pt x="1185369" y="499829"/>
                  </a:lnTo>
                  <a:lnTo>
                    <a:pt x="1191200" y="547669"/>
                  </a:lnTo>
                  <a:lnTo>
                    <a:pt x="1193178" y="596599"/>
                  </a:lnTo>
                  <a:close/>
                </a:path>
              </a:pathLst>
            </a:custGeom>
            <a:noFill/>
            <a:ln w="375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100"/>
            </a:p>
          </p:txBody>
        </p:sp>
      </p:grpSp>
      <p:sp>
        <p:nvSpPr>
          <p:cNvPr id="63" name="Google Shape;63;g1df74fc4696_0_2221"/>
          <p:cNvSpPr txBox="1">
            <a:spLocks noGrp="1"/>
          </p:cNvSpPr>
          <p:nvPr>
            <p:ph type="sldNum" idx="12"/>
          </p:nvPr>
        </p:nvSpPr>
        <p:spPr>
          <a:xfrm>
            <a:off x="10715477" y="6192956"/>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it-IT"/>
              <a:t>‹N›</a:t>
            </a:fld>
            <a:endParaRPr sz="900"/>
          </a:p>
        </p:txBody>
      </p:sp>
      <p:sp>
        <p:nvSpPr>
          <p:cNvPr id="64" name="Google Shape;64;g1df74fc4696_0_2221"/>
          <p:cNvSpPr txBox="1"/>
          <p:nvPr/>
        </p:nvSpPr>
        <p:spPr>
          <a:xfrm>
            <a:off x="1009482" y="1972722"/>
            <a:ext cx="360300" cy="672000"/>
          </a:xfrm>
          <a:prstGeom prst="rect">
            <a:avLst/>
          </a:prstGeom>
          <a:noFill/>
          <a:ln>
            <a:noFill/>
          </a:ln>
        </p:spPr>
        <p:txBody>
          <a:bodyPr spcFirstLastPara="1" wrap="square" lIns="0" tIns="10000" rIns="0" bIns="0" anchor="t" anchorCtr="0">
            <a:spAutoFit/>
          </a:bodyPr>
          <a:lstStyle/>
          <a:p>
            <a:pPr marL="0" marR="0" lvl="0" indent="0" algn="l" rtl="0">
              <a:lnSpc>
                <a:spcPct val="100000"/>
              </a:lnSpc>
              <a:spcBef>
                <a:spcPts val="0"/>
              </a:spcBef>
              <a:spcAft>
                <a:spcPts val="0"/>
              </a:spcAft>
              <a:buNone/>
            </a:pPr>
            <a:r>
              <a:rPr lang="it-IT" sz="4300" b="1">
                <a:solidFill>
                  <a:srgbClr val="FFFFFF"/>
                </a:solidFill>
                <a:latin typeface="Roboto"/>
                <a:ea typeface="Roboto"/>
                <a:cs typeface="Roboto"/>
                <a:sym typeface="Roboto"/>
              </a:rPr>
              <a:t>1</a:t>
            </a:r>
            <a:endParaRPr sz="4300">
              <a:latin typeface="Roboto"/>
              <a:ea typeface="Roboto"/>
              <a:cs typeface="Roboto"/>
              <a:sym typeface="Roboto"/>
            </a:endParaRPr>
          </a:p>
        </p:txBody>
      </p:sp>
      <p:grpSp>
        <p:nvGrpSpPr>
          <p:cNvPr id="65" name="Google Shape;65;g1df74fc4696_0_2221"/>
          <p:cNvGrpSpPr/>
          <p:nvPr/>
        </p:nvGrpSpPr>
        <p:grpSpPr>
          <a:xfrm>
            <a:off x="800014" y="2808390"/>
            <a:ext cx="10997428" cy="723923"/>
            <a:chOff x="1968525" y="4296157"/>
            <a:chExt cx="18135600" cy="1193805"/>
          </a:xfrm>
        </p:grpSpPr>
        <p:sp>
          <p:nvSpPr>
            <p:cNvPr id="66" name="Google Shape;66;g1df74fc4696_0_2221"/>
            <p:cNvSpPr/>
            <p:nvPr/>
          </p:nvSpPr>
          <p:spPr>
            <a:xfrm>
              <a:off x="1968525" y="4296162"/>
              <a:ext cx="18135600" cy="1193800"/>
            </a:xfrm>
            <a:custGeom>
              <a:avLst/>
              <a:gdLst/>
              <a:ahLst/>
              <a:cxnLst/>
              <a:rect l="l" t="t" r="r" b="b"/>
              <a:pathLst>
                <a:path w="18135600" h="1193800" extrusionOk="0">
                  <a:moveTo>
                    <a:pt x="18135562" y="12"/>
                  </a:moveTo>
                  <a:lnTo>
                    <a:pt x="596887" y="12"/>
                  </a:lnTo>
                  <a:lnTo>
                    <a:pt x="596582" y="0"/>
                  </a:lnTo>
                  <a:lnTo>
                    <a:pt x="596265" y="12"/>
                  </a:lnTo>
                  <a:lnTo>
                    <a:pt x="595972" y="12"/>
                  </a:lnTo>
                  <a:lnTo>
                    <a:pt x="547649" y="1981"/>
                  </a:lnTo>
                  <a:lnTo>
                    <a:pt x="499821" y="7810"/>
                  </a:lnTo>
                  <a:lnTo>
                    <a:pt x="453212" y="17335"/>
                  </a:lnTo>
                  <a:lnTo>
                    <a:pt x="408012" y="30416"/>
                  </a:lnTo>
                  <a:lnTo>
                    <a:pt x="364363" y="46888"/>
                  </a:lnTo>
                  <a:lnTo>
                    <a:pt x="322414" y="66598"/>
                  </a:lnTo>
                  <a:lnTo>
                    <a:pt x="282321" y="89382"/>
                  </a:lnTo>
                  <a:lnTo>
                    <a:pt x="244246" y="115112"/>
                  </a:lnTo>
                  <a:lnTo>
                    <a:pt x="208330" y="143611"/>
                  </a:lnTo>
                  <a:lnTo>
                    <a:pt x="174726" y="174739"/>
                  </a:lnTo>
                  <a:lnTo>
                    <a:pt x="143611" y="208343"/>
                  </a:lnTo>
                  <a:lnTo>
                    <a:pt x="115100" y="244259"/>
                  </a:lnTo>
                  <a:lnTo>
                    <a:pt x="89382" y="282333"/>
                  </a:lnTo>
                  <a:lnTo>
                    <a:pt x="66586" y="322427"/>
                  </a:lnTo>
                  <a:lnTo>
                    <a:pt x="46875" y="364375"/>
                  </a:lnTo>
                  <a:lnTo>
                    <a:pt x="30416" y="408025"/>
                  </a:lnTo>
                  <a:lnTo>
                    <a:pt x="17335" y="453237"/>
                  </a:lnTo>
                  <a:lnTo>
                    <a:pt x="7797" y="499833"/>
                  </a:lnTo>
                  <a:lnTo>
                    <a:pt x="1968" y="547674"/>
                  </a:lnTo>
                  <a:lnTo>
                    <a:pt x="0" y="596595"/>
                  </a:lnTo>
                  <a:lnTo>
                    <a:pt x="1968" y="645528"/>
                  </a:lnTo>
                  <a:lnTo>
                    <a:pt x="7797" y="693369"/>
                  </a:lnTo>
                  <a:lnTo>
                    <a:pt x="17335" y="739965"/>
                  </a:lnTo>
                  <a:lnTo>
                    <a:pt x="30416" y="785164"/>
                  </a:lnTo>
                  <a:lnTo>
                    <a:pt x="46875" y="828814"/>
                  </a:lnTo>
                  <a:lnTo>
                    <a:pt x="66586" y="870762"/>
                  </a:lnTo>
                  <a:lnTo>
                    <a:pt x="89382" y="910856"/>
                  </a:lnTo>
                  <a:lnTo>
                    <a:pt x="115100" y="948944"/>
                  </a:lnTo>
                  <a:lnTo>
                    <a:pt x="143611" y="984859"/>
                  </a:lnTo>
                  <a:lnTo>
                    <a:pt x="174726" y="1018451"/>
                  </a:lnTo>
                  <a:lnTo>
                    <a:pt x="208330" y="1049578"/>
                  </a:lnTo>
                  <a:lnTo>
                    <a:pt x="244246" y="1078077"/>
                  </a:lnTo>
                  <a:lnTo>
                    <a:pt x="282321" y="1103807"/>
                  </a:lnTo>
                  <a:lnTo>
                    <a:pt x="322414" y="1126604"/>
                  </a:lnTo>
                  <a:lnTo>
                    <a:pt x="364363" y="1146302"/>
                  </a:lnTo>
                  <a:lnTo>
                    <a:pt x="408012" y="1162773"/>
                  </a:lnTo>
                  <a:lnTo>
                    <a:pt x="453212" y="1175854"/>
                  </a:lnTo>
                  <a:lnTo>
                    <a:pt x="499821" y="1185379"/>
                  </a:lnTo>
                  <a:lnTo>
                    <a:pt x="547649" y="1191209"/>
                  </a:lnTo>
                  <a:lnTo>
                    <a:pt x="596582" y="1193190"/>
                  </a:lnTo>
                  <a:lnTo>
                    <a:pt x="611009" y="1192606"/>
                  </a:lnTo>
                  <a:lnTo>
                    <a:pt x="18135562" y="1192606"/>
                  </a:lnTo>
                  <a:lnTo>
                    <a:pt x="18135562" y="12"/>
                  </a:lnTo>
                  <a:close/>
                </a:path>
              </a:pathLst>
            </a:custGeom>
            <a:solidFill>
              <a:srgbClr val="F3AD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00"/>
            </a:p>
          </p:txBody>
        </p:sp>
        <p:sp>
          <p:nvSpPr>
            <p:cNvPr id="67" name="Google Shape;67;g1df74fc4696_0_2221"/>
            <p:cNvSpPr/>
            <p:nvPr/>
          </p:nvSpPr>
          <p:spPr>
            <a:xfrm>
              <a:off x="1968527" y="4296157"/>
              <a:ext cx="1193800" cy="1193800"/>
            </a:xfrm>
            <a:custGeom>
              <a:avLst/>
              <a:gdLst/>
              <a:ahLst/>
              <a:cxnLst/>
              <a:rect l="l" t="t" r="r" b="b"/>
              <a:pathLst>
                <a:path w="1193800" h="1193800" extrusionOk="0">
                  <a:moveTo>
                    <a:pt x="1193178" y="596599"/>
                  </a:moveTo>
                  <a:lnTo>
                    <a:pt x="1191200" y="645529"/>
                  </a:lnTo>
                  <a:lnTo>
                    <a:pt x="1185369" y="693369"/>
                  </a:lnTo>
                  <a:lnTo>
                    <a:pt x="1175839" y="739967"/>
                  </a:lnTo>
                  <a:lnTo>
                    <a:pt x="1162763" y="785168"/>
                  </a:lnTo>
                  <a:lnTo>
                    <a:pt x="1146295" y="828819"/>
                  </a:lnTo>
                  <a:lnTo>
                    <a:pt x="1126588" y="870766"/>
                  </a:lnTo>
                  <a:lnTo>
                    <a:pt x="1103795" y="910857"/>
                  </a:lnTo>
                  <a:lnTo>
                    <a:pt x="1078071" y="948937"/>
                  </a:lnTo>
                  <a:lnTo>
                    <a:pt x="1049568" y="984853"/>
                  </a:lnTo>
                  <a:lnTo>
                    <a:pt x="1018441" y="1018451"/>
                  </a:lnTo>
                  <a:lnTo>
                    <a:pt x="984843" y="1049579"/>
                  </a:lnTo>
                  <a:lnTo>
                    <a:pt x="948927" y="1078081"/>
                  </a:lnTo>
                  <a:lnTo>
                    <a:pt x="910846" y="1103806"/>
                  </a:lnTo>
                  <a:lnTo>
                    <a:pt x="870756" y="1126598"/>
                  </a:lnTo>
                  <a:lnTo>
                    <a:pt x="828808" y="1146305"/>
                  </a:lnTo>
                  <a:lnTo>
                    <a:pt x="785157" y="1162774"/>
                  </a:lnTo>
                  <a:lnTo>
                    <a:pt x="739956" y="1175850"/>
                  </a:lnTo>
                  <a:lnTo>
                    <a:pt x="693359" y="1185380"/>
                  </a:lnTo>
                  <a:lnTo>
                    <a:pt x="645518" y="1191211"/>
                  </a:lnTo>
                  <a:lnTo>
                    <a:pt x="596589" y="1193188"/>
                  </a:lnTo>
                  <a:lnTo>
                    <a:pt x="547659" y="1191211"/>
                  </a:lnTo>
                  <a:lnTo>
                    <a:pt x="499819" y="1185380"/>
                  </a:lnTo>
                  <a:lnTo>
                    <a:pt x="453221" y="1175850"/>
                  </a:lnTo>
                  <a:lnTo>
                    <a:pt x="408020" y="1162774"/>
                  </a:lnTo>
                  <a:lnTo>
                    <a:pt x="364369" y="1146305"/>
                  </a:lnTo>
                  <a:lnTo>
                    <a:pt x="322421" y="1126598"/>
                  </a:lnTo>
                  <a:lnTo>
                    <a:pt x="282331" y="1103806"/>
                  </a:lnTo>
                  <a:lnTo>
                    <a:pt x="244251" y="1078081"/>
                  </a:lnTo>
                  <a:lnTo>
                    <a:pt x="208335" y="1049579"/>
                  </a:lnTo>
                  <a:lnTo>
                    <a:pt x="174736" y="1018451"/>
                  </a:lnTo>
                  <a:lnTo>
                    <a:pt x="143609" y="984853"/>
                  </a:lnTo>
                  <a:lnTo>
                    <a:pt x="115107" y="948937"/>
                  </a:lnTo>
                  <a:lnTo>
                    <a:pt x="89382" y="910857"/>
                  </a:lnTo>
                  <a:lnTo>
                    <a:pt x="66590" y="870766"/>
                  </a:lnTo>
                  <a:lnTo>
                    <a:pt x="46882" y="828819"/>
                  </a:lnTo>
                  <a:lnTo>
                    <a:pt x="30414" y="785168"/>
                  </a:lnTo>
                  <a:lnTo>
                    <a:pt x="17338" y="739967"/>
                  </a:lnTo>
                  <a:lnTo>
                    <a:pt x="7808" y="693369"/>
                  </a:lnTo>
                  <a:lnTo>
                    <a:pt x="1977" y="645529"/>
                  </a:lnTo>
                  <a:lnTo>
                    <a:pt x="0" y="596599"/>
                  </a:lnTo>
                  <a:lnTo>
                    <a:pt x="1977" y="547669"/>
                  </a:lnTo>
                  <a:lnTo>
                    <a:pt x="7808" y="499829"/>
                  </a:lnTo>
                  <a:lnTo>
                    <a:pt x="17338" y="453231"/>
                  </a:lnTo>
                  <a:lnTo>
                    <a:pt x="30414" y="408030"/>
                  </a:lnTo>
                  <a:lnTo>
                    <a:pt x="46882" y="364378"/>
                  </a:lnTo>
                  <a:lnTo>
                    <a:pt x="66590" y="322430"/>
                  </a:lnTo>
                  <a:lnTo>
                    <a:pt x="89382" y="282338"/>
                  </a:lnTo>
                  <a:lnTo>
                    <a:pt x="115107" y="244258"/>
                  </a:lnTo>
                  <a:lnTo>
                    <a:pt x="143609" y="208341"/>
                  </a:lnTo>
                  <a:lnTo>
                    <a:pt x="174736" y="174742"/>
                  </a:lnTo>
                  <a:lnTo>
                    <a:pt x="208335" y="143614"/>
                  </a:lnTo>
                  <a:lnTo>
                    <a:pt x="244251" y="115110"/>
                  </a:lnTo>
                  <a:lnTo>
                    <a:pt x="282331" y="89385"/>
                  </a:lnTo>
                  <a:lnTo>
                    <a:pt x="322421" y="66592"/>
                  </a:lnTo>
                  <a:lnTo>
                    <a:pt x="364369" y="46884"/>
                  </a:lnTo>
                  <a:lnTo>
                    <a:pt x="408020" y="30415"/>
                  </a:lnTo>
                  <a:lnTo>
                    <a:pt x="453221" y="17339"/>
                  </a:lnTo>
                  <a:lnTo>
                    <a:pt x="499819" y="7808"/>
                  </a:lnTo>
                  <a:lnTo>
                    <a:pt x="547659" y="1977"/>
                  </a:lnTo>
                  <a:lnTo>
                    <a:pt x="596589" y="0"/>
                  </a:lnTo>
                  <a:lnTo>
                    <a:pt x="645518" y="1977"/>
                  </a:lnTo>
                  <a:lnTo>
                    <a:pt x="693359" y="7808"/>
                  </a:lnTo>
                  <a:lnTo>
                    <a:pt x="739956" y="17339"/>
                  </a:lnTo>
                  <a:lnTo>
                    <a:pt x="785157" y="30415"/>
                  </a:lnTo>
                  <a:lnTo>
                    <a:pt x="828808" y="46884"/>
                  </a:lnTo>
                  <a:lnTo>
                    <a:pt x="870756" y="66592"/>
                  </a:lnTo>
                  <a:lnTo>
                    <a:pt x="910846" y="89385"/>
                  </a:lnTo>
                  <a:lnTo>
                    <a:pt x="948927" y="115110"/>
                  </a:lnTo>
                  <a:lnTo>
                    <a:pt x="984843" y="143614"/>
                  </a:lnTo>
                  <a:lnTo>
                    <a:pt x="1018441" y="174742"/>
                  </a:lnTo>
                  <a:lnTo>
                    <a:pt x="1049568" y="208341"/>
                  </a:lnTo>
                  <a:lnTo>
                    <a:pt x="1078071" y="244258"/>
                  </a:lnTo>
                  <a:lnTo>
                    <a:pt x="1103795" y="282338"/>
                  </a:lnTo>
                  <a:lnTo>
                    <a:pt x="1126588" y="322430"/>
                  </a:lnTo>
                  <a:lnTo>
                    <a:pt x="1146295" y="364378"/>
                  </a:lnTo>
                  <a:lnTo>
                    <a:pt x="1162763" y="408030"/>
                  </a:lnTo>
                  <a:lnTo>
                    <a:pt x="1175839" y="453231"/>
                  </a:lnTo>
                  <a:lnTo>
                    <a:pt x="1185369" y="499829"/>
                  </a:lnTo>
                  <a:lnTo>
                    <a:pt x="1191200" y="547669"/>
                  </a:lnTo>
                  <a:lnTo>
                    <a:pt x="1193178" y="596599"/>
                  </a:lnTo>
                  <a:close/>
                </a:path>
              </a:pathLst>
            </a:custGeom>
            <a:noFill/>
            <a:ln w="375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100"/>
            </a:p>
          </p:txBody>
        </p:sp>
      </p:grpSp>
      <p:sp>
        <p:nvSpPr>
          <p:cNvPr id="68" name="Google Shape;68;g1df74fc4696_0_2221"/>
          <p:cNvSpPr txBox="1"/>
          <p:nvPr/>
        </p:nvSpPr>
        <p:spPr>
          <a:xfrm>
            <a:off x="1009482" y="2825826"/>
            <a:ext cx="360300" cy="672000"/>
          </a:xfrm>
          <a:prstGeom prst="rect">
            <a:avLst/>
          </a:prstGeom>
          <a:noFill/>
          <a:ln>
            <a:noFill/>
          </a:ln>
        </p:spPr>
        <p:txBody>
          <a:bodyPr spcFirstLastPara="1" wrap="square" lIns="0" tIns="10000" rIns="0" bIns="0" anchor="t" anchorCtr="0">
            <a:spAutoFit/>
          </a:bodyPr>
          <a:lstStyle/>
          <a:p>
            <a:pPr marL="0" marR="0" lvl="0" indent="0" algn="l" rtl="0">
              <a:lnSpc>
                <a:spcPct val="100000"/>
              </a:lnSpc>
              <a:spcBef>
                <a:spcPts val="0"/>
              </a:spcBef>
              <a:spcAft>
                <a:spcPts val="0"/>
              </a:spcAft>
              <a:buNone/>
            </a:pPr>
            <a:r>
              <a:rPr lang="it-IT" sz="4300" b="1">
                <a:solidFill>
                  <a:srgbClr val="FFFFFF"/>
                </a:solidFill>
                <a:latin typeface="Roboto"/>
                <a:ea typeface="Roboto"/>
                <a:cs typeface="Roboto"/>
                <a:sym typeface="Roboto"/>
              </a:rPr>
              <a:t>2</a:t>
            </a:r>
            <a:endParaRPr sz="4300">
              <a:latin typeface="Roboto"/>
              <a:ea typeface="Roboto"/>
              <a:cs typeface="Roboto"/>
              <a:sym typeface="Roboto"/>
            </a:endParaRPr>
          </a:p>
        </p:txBody>
      </p:sp>
      <p:sp>
        <p:nvSpPr>
          <p:cNvPr id="69" name="Google Shape;69;g1df74fc4696_0_2221"/>
          <p:cNvSpPr txBox="1"/>
          <p:nvPr/>
        </p:nvSpPr>
        <p:spPr>
          <a:xfrm>
            <a:off x="996815" y="3657218"/>
            <a:ext cx="360300" cy="672000"/>
          </a:xfrm>
          <a:prstGeom prst="rect">
            <a:avLst/>
          </a:prstGeom>
          <a:noFill/>
          <a:ln>
            <a:noFill/>
          </a:ln>
        </p:spPr>
        <p:txBody>
          <a:bodyPr spcFirstLastPara="1" wrap="square" lIns="0" tIns="10000" rIns="0" bIns="0" anchor="t" anchorCtr="0">
            <a:spAutoFit/>
          </a:bodyPr>
          <a:lstStyle/>
          <a:p>
            <a:pPr marL="0" marR="0" lvl="0" indent="0" algn="l" rtl="0">
              <a:lnSpc>
                <a:spcPct val="100000"/>
              </a:lnSpc>
              <a:spcBef>
                <a:spcPts val="0"/>
              </a:spcBef>
              <a:spcAft>
                <a:spcPts val="0"/>
              </a:spcAft>
              <a:buNone/>
            </a:pPr>
            <a:r>
              <a:rPr lang="it-IT" sz="4300" b="1">
                <a:solidFill>
                  <a:srgbClr val="FFFFFF"/>
                </a:solidFill>
                <a:latin typeface="Roboto"/>
                <a:ea typeface="Roboto"/>
                <a:cs typeface="Roboto"/>
                <a:sym typeface="Roboto"/>
              </a:rPr>
              <a:t>3</a:t>
            </a:r>
            <a:endParaRPr sz="4300">
              <a:latin typeface="Roboto"/>
              <a:ea typeface="Roboto"/>
              <a:cs typeface="Roboto"/>
              <a:sym typeface="Roboto"/>
            </a:endParaRPr>
          </a:p>
        </p:txBody>
      </p:sp>
      <p:grpSp>
        <p:nvGrpSpPr>
          <p:cNvPr id="70" name="Google Shape;70;g1df74fc4696_0_2221"/>
          <p:cNvGrpSpPr/>
          <p:nvPr/>
        </p:nvGrpSpPr>
        <p:grpSpPr>
          <a:xfrm>
            <a:off x="800014" y="4518674"/>
            <a:ext cx="10997428" cy="723924"/>
            <a:chOff x="1968525" y="7116547"/>
            <a:chExt cx="18135600" cy="1193806"/>
          </a:xfrm>
        </p:grpSpPr>
        <p:sp>
          <p:nvSpPr>
            <p:cNvPr id="71" name="Google Shape;71;g1df74fc4696_0_2221"/>
            <p:cNvSpPr/>
            <p:nvPr/>
          </p:nvSpPr>
          <p:spPr>
            <a:xfrm>
              <a:off x="1968525" y="7116553"/>
              <a:ext cx="18135600" cy="1193800"/>
            </a:xfrm>
            <a:custGeom>
              <a:avLst/>
              <a:gdLst/>
              <a:ahLst/>
              <a:cxnLst/>
              <a:rect l="l" t="t" r="r" b="b"/>
              <a:pathLst>
                <a:path w="18135600" h="1193800" extrusionOk="0">
                  <a:moveTo>
                    <a:pt x="18135562" y="12"/>
                  </a:moveTo>
                  <a:lnTo>
                    <a:pt x="596887" y="12"/>
                  </a:lnTo>
                  <a:lnTo>
                    <a:pt x="596582" y="0"/>
                  </a:lnTo>
                  <a:lnTo>
                    <a:pt x="596265" y="12"/>
                  </a:lnTo>
                  <a:lnTo>
                    <a:pt x="595972" y="12"/>
                  </a:lnTo>
                  <a:lnTo>
                    <a:pt x="547649" y="1981"/>
                  </a:lnTo>
                  <a:lnTo>
                    <a:pt x="499821" y="7810"/>
                  </a:lnTo>
                  <a:lnTo>
                    <a:pt x="453212" y="17335"/>
                  </a:lnTo>
                  <a:lnTo>
                    <a:pt x="408012" y="30416"/>
                  </a:lnTo>
                  <a:lnTo>
                    <a:pt x="364363" y="46888"/>
                  </a:lnTo>
                  <a:lnTo>
                    <a:pt x="322414" y="66598"/>
                  </a:lnTo>
                  <a:lnTo>
                    <a:pt x="282321" y="89382"/>
                  </a:lnTo>
                  <a:lnTo>
                    <a:pt x="244246" y="115112"/>
                  </a:lnTo>
                  <a:lnTo>
                    <a:pt x="208330" y="143611"/>
                  </a:lnTo>
                  <a:lnTo>
                    <a:pt x="174726" y="174739"/>
                  </a:lnTo>
                  <a:lnTo>
                    <a:pt x="143611" y="208343"/>
                  </a:lnTo>
                  <a:lnTo>
                    <a:pt x="115100" y="244259"/>
                  </a:lnTo>
                  <a:lnTo>
                    <a:pt x="89382" y="282333"/>
                  </a:lnTo>
                  <a:lnTo>
                    <a:pt x="66586" y="322427"/>
                  </a:lnTo>
                  <a:lnTo>
                    <a:pt x="46875" y="364375"/>
                  </a:lnTo>
                  <a:lnTo>
                    <a:pt x="30416" y="408025"/>
                  </a:lnTo>
                  <a:lnTo>
                    <a:pt x="17335" y="453237"/>
                  </a:lnTo>
                  <a:lnTo>
                    <a:pt x="7797" y="499833"/>
                  </a:lnTo>
                  <a:lnTo>
                    <a:pt x="1968" y="547674"/>
                  </a:lnTo>
                  <a:lnTo>
                    <a:pt x="0" y="596595"/>
                  </a:lnTo>
                  <a:lnTo>
                    <a:pt x="1968" y="645528"/>
                  </a:lnTo>
                  <a:lnTo>
                    <a:pt x="7797" y="693369"/>
                  </a:lnTo>
                  <a:lnTo>
                    <a:pt x="17335" y="739965"/>
                  </a:lnTo>
                  <a:lnTo>
                    <a:pt x="30416" y="785164"/>
                  </a:lnTo>
                  <a:lnTo>
                    <a:pt x="46875" y="828814"/>
                  </a:lnTo>
                  <a:lnTo>
                    <a:pt x="66586" y="870762"/>
                  </a:lnTo>
                  <a:lnTo>
                    <a:pt x="89382" y="910856"/>
                  </a:lnTo>
                  <a:lnTo>
                    <a:pt x="115100" y="948944"/>
                  </a:lnTo>
                  <a:lnTo>
                    <a:pt x="143611" y="984859"/>
                  </a:lnTo>
                  <a:lnTo>
                    <a:pt x="174726" y="1018451"/>
                  </a:lnTo>
                  <a:lnTo>
                    <a:pt x="208330" y="1049578"/>
                  </a:lnTo>
                  <a:lnTo>
                    <a:pt x="244246" y="1078077"/>
                  </a:lnTo>
                  <a:lnTo>
                    <a:pt x="282321" y="1103807"/>
                  </a:lnTo>
                  <a:lnTo>
                    <a:pt x="322414" y="1126604"/>
                  </a:lnTo>
                  <a:lnTo>
                    <a:pt x="364363" y="1146302"/>
                  </a:lnTo>
                  <a:lnTo>
                    <a:pt x="408012" y="1162773"/>
                  </a:lnTo>
                  <a:lnTo>
                    <a:pt x="453212" y="1175854"/>
                  </a:lnTo>
                  <a:lnTo>
                    <a:pt x="499821" y="1185379"/>
                  </a:lnTo>
                  <a:lnTo>
                    <a:pt x="547649" y="1191209"/>
                  </a:lnTo>
                  <a:lnTo>
                    <a:pt x="596582" y="1193190"/>
                  </a:lnTo>
                  <a:lnTo>
                    <a:pt x="611009" y="1192606"/>
                  </a:lnTo>
                  <a:lnTo>
                    <a:pt x="18135562" y="1192606"/>
                  </a:lnTo>
                  <a:lnTo>
                    <a:pt x="18135562" y="12"/>
                  </a:lnTo>
                  <a:close/>
                </a:path>
              </a:pathLst>
            </a:custGeom>
            <a:solidFill>
              <a:srgbClr val="E7622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00"/>
            </a:p>
          </p:txBody>
        </p:sp>
        <p:sp>
          <p:nvSpPr>
            <p:cNvPr id="72" name="Google Shape;72;g1df74fc4696_0_2221"/>
            <p:cNvSpPr/>
            <p:nvPr/>
          </p:nvSpPr>
          <p:spPr>
            <a:xfrm>
              <a:off x="1968527" y="7116547"/>
              <a:ext cx="1193800" cy="1193800"/>
            </a:xfrm>
            <a:custGeom>
              <a:avLst/>
              <a:gdLst/>
              <a:ahLst/>
              <a:cxnLst/>
              <a:rect l="l" t="t" r="r" b="b"/>
              <a:pathLst>
                <a:path w="1193800" h="1193800" extrusionOk="0">
                  <a:moveTo>
                    <a:pt x="1193178" y="596599"/>
                  </a:moveTo>
                  <a:lnTo>
                    <a:pt x="1191200" y="645529"/>
                  </a:lnTo>
                  <a:lnTo>
                    <a:pt x="1185369" y="693369"/>
                  </a:lnTo>
                  <a:lnTo>
                    <a:pt x="1175839" y="739967"/>
                  </a:lnTo>
                  <a:lnTo>
                    <a:pt x="1162763" y="785168"/>
                  </a:lnTo>
                  <a:lnTo>
                    <a:pt x="1146295" y="828819"/>
                  </a:lnTo>
                  <a:lnTo>
                    <a:pt x="1126588" y="870766"/>
                  </a:lnTo>
                  <a:lnTo>
                    <a:pt x="1103795" y="910857"/>
                  </a:lnTo>
                  <a:lnTo>
                    <a:pt x="1078071" y="948937"/>
                  </a:lnTo>
                  <a:lnTo>
                    <a:pt x="1049568" y="984853"/>
                  </a:lnTo>
                  <a:lnTo>
                    <a:pt x="1018441" y="1018451"/>
                  </a:lnTo>
                  <a:lnTo>
                    <a:pt x="984843" y="1049579"/>
                  </a:lnTo>
                  <a:lnTo>
                    <a:pt x="948927" y="1078081"/>
                  </a:lnTo>
                  <a:lnTo>
                    <a:pt x="910846" y="1103806"/>
                  </a:lnTo>
                  <a:lnTo>
                    <a:pt x="870756" y="1126598"/>
                  </a:lnTo>
                  <a:lnTo>
                    <a:pt x="828808" y="1146305"/>
                  </a:lnTo>
                  <a:lnTo>
                    <a:pt x="785157" y="1162774"/>
                  </a:lnTo>
                  <a:lnTo>
                    <a:pt x="739956" y="1175850"/>
                  </a:lnTo>
                  <a:lnTo>
                    <a:pt x="693359" y="1185380"/>
                  </a:lnTo>
                  <a:lnTo>
                    <a:pt x="645518" y="1191211"/>
                  </a:lnTo>
                  <a:lnTo>
                    <a:pt x="596589" y="1193188"/>
                  </a:lnTo>
                  <a:lnTo>
                    <a:pt x="547659" y="1191211"/>
                  </a:lnTo>
                  <a:lnTo>
                    <a:pt x="499819" y="1185380"/>
                  </a:lnTo>
                  <a:lnTo>
                    <a:pt x="453221" y="1175850"/>
                  </a:lnTo>
                  <a:lnTo>
                    <a:pt x="408020" y="1162774"/>
                  </a:lnTo>
                  <a:lnTo>
                    <a:pt x="364369" y="1146305"/>
                  </a:lnTo>
                  <a:lnTo>
                    <a:pt x="322421" y="1126598"/>
                  </a:lnTo>
                  <a:lnTo>
                    <a:pt x="282331" y="1103806"/>
                  </a:lnTo>
                  <a:lnTo>
                    <a:pt x="244251" y="1078081"/>
                  </a:lnTo>
                  <a:lnTo>
                    <a:pt x="208335" y="1049579"/>
                  </a:lnTo>
                  <a:lnTo>
                    <a:pt x="174736" y="1018451"/>
                  </a:lnTo>
                  <a:lnTo>
                    <a:pt x="143609" y="984853"/>
                  </a:lnTo>
                  <a:lnTo>
                    <a:pt x="115107" y="948937"/>
                  </a:lnTo>
                  <a:lnTo>
                    <a:pt x="89382" y="910857"/>
                  </a:lnTo>
                  <a:lnTo>
                    <a:pt x="66590" y="870766"/>
                  </a:lnTo>
                  <a:lnTo>
                    <a:pt x="46882" y="828819"/>
                  </a:lnTo>
                  <a:lnTo>
                    <a:pt x="30414" y="785168"/>
                  </a:lnTo>
                  <a:lnTo>
                    <a:pt x="17338" y="739967"/>
                  </a:lnTo>
                  <a:lnTo>
                    <a:pt x="7808" y="693369"/>
                  </a:lnTo>
                  <a:lnTo>
                    <a:pt x="1977" y="645529"/>
                  </a:lnTo>
                  <a:lnTo>
                    <a:pt x="0" y="596599"/>
                  </a:lnTo>
                  <a:lnTo>
                    <a:pt x="1977" y="547669"/>
                  </a:lnTo>
                  <a:lnTo>
                    <a:pt x="7808" y="499829"/>
                  </a:lnTo>
                  <a:lnTo>
                    <a:pt x="17338" y="453231"/>
                  </a:lnTo>
                  <a:lnTo>
                    <a:pt x="30414" y="408030"/>
                  </a:lnTo>
                  <a:lnTo>
                    <a:pt x="46882" y="364378"/>
                  </a:lnTo>
                  <a:lnTo>
                    <a:pt x="66590" y="322430"/>
                  </a:lnTo>
                  <a:lnTo>
                    <a:pt x="89382" y="282338"/>
                  </a:lnTo>
                  <a:lnTo>
                    <a:pt x="115107" y="244258"/>
                  </a:lnTo>
                  <a:lnTo>
                    <a:pt x="143609" y="208341"/>
                  </a:lnTo>
                  <a:lnTo>
                    <a:pt x="174736" y="174742"/>
                  </a:lnTo>
                  <a:lnTo>
                    <a:pt x="208335" y="143614"/>
                  </a:lnTo>
                  <a:lnTo>
                    <a:pt x="244251" y="115110"/>
                  </a:lnTo>
                  <a:lnTo>
                    <a:pt x="282331" y="89385"/>
                  </a:lnTo>
                  <a:lnTo>
                    <a:pt x="322421" y="66592"/>
                  </a:lnTo>
                  <a:lnTo>
                    <a:pt x="364369" y="46884"/>
                  </a:lnTo>
                  <a:lnTo>
                    <a:pt x="408020" y="30415"/>
                  </a:lnTo>
                  <a:lnTo>
                    <a:pt x="453221" y="17339"/>
                  </a:lnTo>
                  <a:lnTo>
                    <a:pt x="499819" y="7808"/>
                  </a:lnTo>
                  <a:lnTo>
                    <a:pt x="547659" y="1977"/>
                  </a:lnTo>
                  <a:lnTo>
                    <a:pt x="596589" y="0"/>
                  </a:lnTo>
                  <a:lnTo>
                    <a:pt x="645518" y="1977"/>
                  </a:lnTo>
                  <a:lnTo>
                    <a:pt x="693359" y="7808"/>
                  </a:lnTo>
                  <a:lnTo>
                    <a:pt x="739956" y="17339"/>
                  </a:lnTo>
                  <a:lnTo>
                    <a:pt x="785157" y="30415"/>
                  </a:lnTo>
                  <a:lnTo>
                    <a:pt x="828808" y="46884"/>
                  </a:lnTo>
                  <a:lnTo>
                    <a:pt x="870756" y="66592"/>
                  </a:lnTo>
                  <a:lnTo>
                    <a:pt x="910846" y="89385"/>
                  </a:lnTo>
                  <a:lnTo>
                    <a:pt x="948927" y="115110"/>
                  </a:lnTo>
                  <a:lnTo>
                    <a:pt x="984843" y="143614"/>
                  </a:lnTo>
                  <a:lnTo>
                    <a:pt x="1018441" y="174742"/>
                  </a:lnTo>
                  <a:lnTo>
                    <a:pt x="1049568" y="208341"/>
                  </a:lnTo>
                  <a:lnTo>
                    <a:pt x="1078071" y="244258"/>
                  </a:lnTo>
                  <a:lnTo>
                    <a:pt x="1103795" y="282338"/>
                  </a:lnTo>
                  <a:lnTo>
                    <a:pt x="1126588" y="322430"/>
                  </a:lnTo>
                  <a:lnTo>
                    <a:pt x="1146295" y="364378"/>
                  </a:lnTo>
                  <a:lnTo>
                    <a:pt x="1162763" y="408030"/>
                  </a:lnTo>
                  <a:lnTo>
                    <a:pt x="1175839" y="453231"/>
                  </a:lnTo>
                  <a:lnTo>
                    <a:pt x="1185369" y="499829"/>
                  </a:lnTo>
                  <a:lnTo>
                    <a:pt x="1191200" y="547669"/>
                  </a:lnTo>
                  <a:lnTo>
                    <a:pt x="1193178" y="596599"/>
                  </a:lnTo>
                  <a:close/>
                </a:path>
              </a:pathLst>
            </a:custGeom>
            <a:noFill/>
            <a:ln w="375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100"/>
            </a:p>
          </p:txBody>
        </p:sp>
      </p:grpSp>
      <p:sp>
        <p:nvSpPr>
          <p:cNvPr id="73" name="Google Shape;73;g1df74fc4696_0_2221"/>
          <p:cNvSpPr txBox="1"/>
          <p:nvPr/>
        </p:nvSpPr>
        <p:spPr>
          <a:xfrm>
            <a:off x="996815" y="4539247"/>
            <a:ext cx="360300" cy="672000"/>
          </a:xfrm>
          <a:prstGeom prst="rect">
            <a:avLst/>
          </a:prstGeom>
          <a:noFill/>
          <a:ln>
            <a:noFill/>
          </a:ln>
        </p:spPr>
        <p:txBody>
          <a:bodyPr spcFirstLastPara="1" wrap="square" lIns="0" tIns="10000" rIns="0" bIns="0" anchor="t" anchorCtr="0">
            <a:spAutoFit/>
          </a:bodyPr>
          <a:lstStyle/>
          <a:p>
            <a:pPr marL="0" marR="0" lvl="0" indent="0" algn="l" rtl="0">
              <a:lnSpc>
                <a:spcPct val="100000"/>
              </a:lnSpc>
              <a:spcBef>
                <a:spcPts val="0"/>
              </a:spcBef>
              <a:spcAft>
                <a:spcPts val="0"/>
              </a:spcAft>
              <a:buNone/>
            </a:pPr>
            <a:r>
              <a:rPr lang="it-IT" sz="4300" b="1">
                <a:solidFill>
                  <a:srgbClr val="FFFFFF"/>
                </a:solidFill>
                <a:latin typeface="Roboto"/>
                <a:ea typeface="Roboto"/>
                <a:cs typeface="Roboto"/>
                <a:sym typeface="Roboto"/>
              </a:rPr>
              <a:t>4</a:t>
            </a:r>
            <a:endParaRPr sz="4300">
              <a:latin typeface="Roboto"/>
              <a:ea typeface="Roboto"/>
              <a:cs typeface="Roboto"/>
              <a:sym typeface="Roboto"/>
            </a:endParaRPr>
          </a:p>
        </p:txBody>
      </p:sp>
      <p:sp>
        <p:nvSpPr>
          <p:cNvPr id="74" name="Google Shape;74;g1df74fc4696_0_2221"/>
          <p:cNvSpPr txBox="1">
            <a:spLocks noGrp="1"/>
          </p:cNvSpPr>
          <p:nvPr>
            <p:ph type="title"/>
          </p:nvPr>
        </p:nvSpPr>
        <p:spPr>
          <a:xfrm>
            <a:off x="720967" y="158400"/>
            <a:ext cx="10346700" cy="866100"/>
          </a:xfrm>
          <a:prstGeom prst="rect">
            <a:avLst/>
          </a:prstGeom>
          <a:ln>
            <a:noFill/>
          </a:ln>
        </p:spPr>
        <p:txBody>
          <a:bodyPr spcFirstLastPara="1" wrap="square" lIns="91425" tIns="45700" rIns="91425" bIns="45700" anchor="t" anchorCtr="0">
            <a:normAutofit/>
          </a:bodyPr>
          <a:lstStyle>
            <a:lvl1pPr lvl="0" algn="l" rtl="0">
              <a:spcBef>
                <a:spcPts val="0"/>
              </a:spcBef>
              <a:spcAft>
                <a:spcPts val="0"/>
              </a:spcAft>
              <a:buSzPts val="3200"/>
              <a:buFont typeface="Roboto Black"/>
              <a:buNone/>
              <a:defRPr sz="3200" b="0">
                <a:latin typeface="Roboto Black"/>
                <a:ea typeface="Roboto Black"/>
                <a:cs typeface="Roboto Black"/>
                <a:sym typeface="Roboto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75" name="Google Shape;75;g1df74fc4696_0_2221"/>
          <p:cNvCxnSpPr/>
          <p:nvPr/>
        </p:nvCxnSpPr>
        <p:spPr>
          <a:xfrm>
            <a:off x="-4400" y="993667"/>
            <a:ext cx="12200700" cy="0"/>
          </a:xfrm>
          <a:prstGeom prst="straightConnector1">
            <a:avLst/>
          </a:prstGeom>
          <a:noFill/>
          <a:ln w="9525" cap="flat" cmpd="sng">
            <a:solidFill>
              <a:srgbClr val="000000"/>
            </a:solidFill>
            <a:prstDash val="solid"/>
            <a:round/>
            <a:headEnd type="none" w="med" len="med"/>
            <a:tailEnd type="none" w="med" len="med"/>
          </a:ln>
        </p:spPr>
      </p:cxnSp>
      <p:sp>
        <p:nvSpPr>
          <p:cNvPr id="76" name="Google Shape;76;g1df74fc4696_0_2221"/>
          <p:cNvSpPr txBox="1">
            <a:spLocks noGrp="1"/>
          </p:cNvSpPr>
          <p:nvPr>
            <p:ph type="subTitle" idx="1"/>
          </p:nvPr>
        </p:nvSpPr>
        <p:spPr>
          <a:xfrm>
            <a:off x="1775733" y="1972733"/>
            <a:ext cx="10162500" cy="6669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SzPts val="2700"/>
              <a:buNone/>
              <a:defRPr sz="2400" b="1">
                <a:solidFill>
                  <a:srgbClr val="FFFFFF"/>
                </a:solidFill>
                <a:latin typeface="Roboto"/>
                <a:ea typeface="Roboto"/>
                <a:cs typeface="Roboto"/>
                <a:sym typeface="Roboto"/>
              </a:defRPr>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77" name="Google Shape;77;g1df74fc4696_0_2221"/>
          <p:cNvSpPr txBox="1">
            <a:spLocks noGrp="1"/>
          </p:cNvSpPr>
          <p:nvPr>
            <p:ph type="subTitle" idx="2"/>
          </p:nvPr>
        </p:nvSpPr>
        <p:spPr>
          <a:xfrm>
            <a:off x="1775733" y="2825817"/>
            <a:ext cx="10162500" cy="6669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SzPts val="2700"/>
              <a:buNone/>
              <a:defRPr sz="2400" b="1">
                <a:solidFill>
                  <a:srgbClr val="FFFFFF"/>
                </a:solidFill>
                <a:latin typeface="Roboto"/>
                <a:ea typeface="Roboto"/>
                <a:cs typeface="Roboto"/>
                <a:sym typeface="Roboto"/>
              </a:defRPr>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78" name="Google Shape;78;g1df74fc4696_0_2221"/>
          <p:cNvSpPr txBox="1">
            <a:spLocks noGrp="1"/>
          </p:cNvSpPr>
          <p:nvPr>
            <p:ph type="subTitle" idx="3"/>
          </p:nvPr>
        </p:nvSpPr>
        <p:spPr>
          <a:xfrm>
            <a:off x="1775733" y="3672233"/>
            <a:ext cx="10162500" cy="6669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SzPts val="2700"/>
              <a:buNone/>
              <a:defRPr sz="2400" b="1">
                <a:solidFill>
                  <a:srgbClr val="FFFFFF"/>
                </a:solidFill>
                <a:latin typeface="Roboto"/>
                <a:ea typeface="Roboto"/>
                <a:cs typeface="Roboto"/>
                <a:sym typeface="Roboto"/>
              </a:defRPr>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79" name="Google Shape;79;g1df74fc4696_0_2221"/>
          <p:cNvSpPr txBox="1">
            <a:spLocks noGrp="1"/>
          </p:cNvSpPr>
          <p:nvPr>
            <p:ph type="subTitle" idx="4"/>
          </p:nvPr>
        </p:nvSpPr>
        <p:spPr>
          <a:xfrm>
            <a:off x="1775733" y="4563617"/>
            <a:ext cx="10162500" cy="6669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SzPts val="2700"/>
              <a:buNone/>
              <a:defRPr sz="2400" b="1">
                <a:solidFill>
                  <a:srgbClr val="FFFFFF"/>
                </a:solidFill>
                <a:latin typeface="Roboto"/>
                <a:ea typeface="Roboto"/>
                <a:cs typeface="Roboto"/>
                <a:sym typeface="Roboto"/>
              </a:defRPr>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80" name="Google Shape;80;g1df74fc4696_0_2221"/>
          <p:cNvSpPr txBox="1">
            <a:spLocks noGrp="1"/>
          </p:cNvSpPr>
          <p:nvPr>
            <p:ph type="body" idx="5"/>
          </p:nvPr>
        </p:nvSpPr>
        <p:spPr>
          <a:xfrm>
            <a:off x="1695767" y="6261767"/>
            <a:ext cx="10346700" cy="387300"/>
          </a:xfrm>
          <a:prstGeom prst="rect">
            <a:avLst/>
          </a:prstGeom>
          <a:noFill/>
          <a:ln>
            <a:noFill/>
          </a:ln>
        </p:spPr>
        <p:txBody>
          <a:bodyPr spcFirstLastPara="1" wrap="square" lIns="121900" tIns="121900" rIns="121900" bIns="121900" anchor="ctr"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olo di sezione 02">
  <p:cSld name="CUSTOM_2_1">
    <p:spTree>
      <p:nvGrpSpPr>
        <p:cNvPr id="1" name="Shape 81"/>
        <p:cNvGrpSpPr/>
        <p:nvPr/>
      </p:nvGrpSpPr>
      <p:grpSpPr>
        <a:xfrm>
          <a:off x="0" y="0"/>
          <a:ext cx="0" cy="0"/>
          <a:chOff x="0" y="0"/>
          <a:chExt cx="0" cy="0"/>
        </a:xfrm>
      </p:grpSpPr>
      <p:sp>
        <p:nvSpPr>
          <p:cNvPr id="82" name="Google Shape;82;g1df74fc4696_0_2246"/>
          <p:cNvSpPr/>
          <p:nvPr/>
        </p:nvSpPr>
        <p:spPr>
          <a:xfrm>
            <a:off x="-69400" y="-236600"/>
            <a:ext cx="12333900" cy="7176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latin typeface="Roboto"/>
              <a:ea typeface="Roboto"/>
              <a:cs typeface="Roboto"/>
              <a:sym typeface="Roboto"/>
            </a:endParaRPr>
          </a:p>
        </p:txBody>
      </p:sp>
      <p:sp>
        <p:nvSpPr>
          <p:cNvPr id="83" name="Google Shape;83;g1df74fc4696_0_2246"/>
          <p:cNvSpPr txBox="1">
            <a:spLocks noGrp="1"/>
          </p:cNvSpPr>
          <p:nvPr>
            <p:ph type="title"/>
          </p:nvPr>
        </p:nvSpPr>
        <p:spPr>
          <a:xfrm>
            <a:off x="415600" y="3047200"/>
            <a:ext cx="11360700" cy="763500"/>
          </a:xfrm>
          <a:prstGeom prst="rect">
            <a:avLst/>
          </a:prstGeom>
        </p:spPr>
        <p:txBody>
          <a:bodyPr spcFirstLastPara="1" wrap="square" lIns="91425" tIns="45700" rIns="91425" bIns="45700" anchor="ctr" anchorCtr="0">
            <a:normAutofit/>
          </a:bodyPr>
          <a:lstStyle>
            <a:lvl1pPr lvl="0" rtl="0">
              <a:lnSpc>
                <a:spcPct val="90000"/>
              </a:lnSpc>
              <a:spcBef>
                <a:spcPts val="0"/>
              </a:spcBef>
              <a:spcAft>
                <a:spcPts val="0"/>
              </a:spcAft>
              <a:buClr>
                <a:srgbClr val="FFFFFF"/>
              </a:buClr>
              <a:buSzPts val="3000"/>
              <a:buNone/>
              <a:defRPr>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p:nvPr/>
        </p:nvSpPr>
        <p:spPr>
          <a:xfrm flipH="1">
            <a:off x="0" y="1784331"/>
            <a:ext cx="12192000" cy="3256154"/>
          </a:xfrm>
          <a:prstGeom prst="triangle">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11;p10"/>
          <p:cNvSpPr/>
          <p:nvPr/>
        </p:nvSpPr>
        <p:spPr>
          <a:xfrm>
            <a:off x="1" y="954982"/>
            <a:ext cx="12208415" cy="5903017"/>
          </a:xfrm>
          <a:custGeom>
            <a:avLst/>
            <a:gdLst/>
            <a:ahLst/>
            <a:cxnLst/>
            <a:rect l="l" t="t" r="r" b="b"/>
            <a:pathLst>
              <a:path w="12192000" h="5895080" extrusionOk="0">
                <a:moveTo>
                  <a:pt x="0" y="0"/>
                </a:moveTo>
                <a:lnTo>
                  <a:pt x="12192000" y="3256154"/>
                </a:lnTo>
                <a:lnTo>
                  <a:pt x="12192000" y="5895080"/>
                </a:lnTo>
                <a:lnTo>
                  <a:pt x="0" y="5895080"/>
                </a:lnTo>
                <a:lnTo>
                  <a:pt x="0" y="3256154"/>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 name="Google Shape;12;p10"/>
          <p:cNvSpPr txBox="1">
            <a:spLocks noGrp="1"/>
          </p:cNvSpPr>
          <p:nvPr>
            <p:ph type="dt" idx="10"/>
          </p:nvPr>
        </p:nvSpPr>
        <p:spPr>
          <a:xfrm>
            <a:off x="579997" y="6147349"/>
            <a:ext cx="2854811" cy="365125"/>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title"/>
          </p:nvPr>
        </p:nvSpPr>
        <p:spPr>
          <a:xfrm>
            <a:off x="688299" y="360300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000"/>
              <a:buFont typeface="Open Sans"/>
              <a:buNone/>
              <a:defRPr sz="3000" b="1" i="0" u="none" strike="noStrike" cap="none">
                <a:solidFill>
                  <a:schemeClr val="lt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4" name="Google Shape;14;p10"/>
          <p:cNvPicPr preferRelativeResize="0"/>
          <p:nvPr/>
        </p:nvPicPr>
        <p:blipFill rotWithShape="1">
          <a:blip r:embed="rId11">
            <a:alphaModFix/>
          </a:blip>
          <a:srcRect/>
          <a:stretch/>
        </p:blipFill>
        <p:spPr>
          <a:xfrm>
            <a:off x="688300" y="637160"/>
            <a:ext cx="802571" cy="146499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680">
          <p15:clr>
            <a:srgbClr val="F26B43"/>
          </p15:clr>
        </p15:guide>
        <p15:guide id="2" pos="1912">
          <p15:clr>
            <a:srgbClr val="F26B43"/>
          </p15:clr>
        </p15:guide>
        <p15:guide id="3" pos="3835">
          <p15:clr>
            <a:srgbClr val="F26B43"/>
          </p15:clr>
        </p15:guide>
        <p15:guide id="4" pos="5765">
          <p15:clr>
            <a:srgbClr val="F26B43"/>
          </p15:clr>
        </p15:guide>
        <p15:guide id="5" pos="960">
          <p15:clr>
            <a:srgbClr val="F26B43"/>
          </p15:clr>
        </p15:guide>
        <p15:guide id="6" orient="horz" pos="2795">
          <p15:clr>
            <a:srgbClr val="F26B43"/>
          </p15:clr>
        </p15:guide>
        <p15:guide id="7" pos="2865">
          <p15:clr>
            <a:srgbClr val="F26B43"/>
          </p15:clr>
        </p15:guide>
        <p15:guide id="8" pos="4793">
          <p15:clr>
            <a:srgbClr val="F26B43"/>
          </p15:clr>
        </p15:guide>
        <p15:guide id="9" pos="6720">
          <p15:clr>
            <a:srgbClr val="F26B43"/>
          </p15:clr>
        </p15:guide>
        <p15:guide id="10" pos="711">
          <p15:clr>
            <a:srgbClr val="F26B43"/>
          </p15:clr>
        </p15:guide>
        <p15:guide id="11" pos="483">
          <p15:clr>
            <a:srgbClr val="F26B43"/>
          </p15:clr>
        </p15:guide>
        <p15:guide id="12" pos="235">
          <p15:clr>
            <a:srgbClr val="F26B43"/>
          </p15:clr>
        </p15:guide>
        <p15:guide id="1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1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7" name="Google Shape;87;p1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pic>
        <p:nvPicPr>
          <p:cNvPr id="88" name="Google Shape;88;p12"/>
          <p:cNvPicPr preferRelativeResize="0"/>
          <p:nvPr/>
        </p:nvPicPr>
        <p:blipFill rotWithShape="1">
          <a:blip r:embed="rId9">
            <a:alphaModFix/>
          </a:blip>
          <a:srcRect/>
          <a:stretch/>
        </p:blipFill>
        <p:spPr>
          <a:xfrm>
            <a:off x="561177" y="5270313"/>
            <a:ext cx="684255" cy="1249021"/>
          </a:xfrm>
          <a:prstGeom prst="rect">
            <a:avLst/>
          </a:prstGeom>
          <a:noFill/>
          <a:ln>
            <a:noFill/>
          </a:ln>
        </p:spPr>
      </p:pic>
      <p:grpSp>
        <p:nvGrpSpPr>
          <p:cNvPr id="89" name="Google Shape;89;p12"/>
          <p:cNvGrpSpPr/>
          <p:nvPr/>
        </p:nvGrpSpPr>
        <p:grpSpPr>
          <a:xfrm>
            <a:off x="-14" y="999745"/>
            <a:ext cx="12201636" cy="5869783"/>
            <a:chOff x="-15" y="999743"/>
            <a:chExt cx="12201636" cy="5869783"/>
          </a:xfrm>
        </p:grpSpPr>
        <p:grpSp>
          <p:nvGrpSpPr>
            <p:cNvPr id="90" name="Google Shape;90;p12"/>
            <p:cNvGrpSpPr/>
            <p:nvPr/>
          </p:nvGrpSpPr>
          <p:grpSpPr>
            <a:xfrm>
              <a:off x="-15" y="999743"/>
              <a:ext cx="12201636" cy="5853437"/>
              <a:chOff x="-15" y="999744"/>
              <a:chExt cx="12201636" cy="5832590"/>
            </a:xfrm>
          </p:grpSpPr>
          <p:sp>
            <p:nvSpPr>
              <p:cNvPr id="91" name="Google Shape;91;p12"/>
              <p:cNvSpPr/>
              <p:nvPr/>
            </p:nvSpPr>
            <p:spPr>
              <a:xfrm>
                <a:off x="-15" y="999744"/>
                <a:ext cx="12201636" cy="3560064"/>
              </a:xfrm>
              <a:prstGeom prst="rect">
                <a:avLst/>
              </a:prstGeom>
              <a:solidFill>
                <a:srgbClr val="AEE5F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12"/>
              <p:cNvSpPr/>
              <p:nvPr/>
            </p:nvSpPr>
            <p:spPr>
              <a:xfrm rot="10800000">
                <a:off x="-1" y="4534142"/>
                <a:ext cx="12104080" cy="2298192"/>
              </a:xfrm>
              <a:prstGeom prst="triangle">
                <a:avLst>
                  <a:gd name="adj" fmla="val 49827"/>
                </a:avLst>
              </a:prstGeom>
              <a:solidFill>
                <a:srgbClr val="AEE5F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3" name="Google Shape;93;p12"/>
            <p:cNvSpPr/>
            <p:nvPr/>
          </p:nvSpPr>
          <p:spPr>
            <a:xfrm flipH="1">
              <a:off x="6011917" y="4298731"/>
              <a:ext cx="6180082" cy="2570795"/>
            </a:xfrm>
            <a:prstGeom prst="rtTriangle">
              <a:avLst/>
            </a:prstGeom>
            <a:solidFill>
              <a:srgbClr val="AEE5F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4" name="Google Shape;94;p12"/>
          <p:cNvSpPr/>
          <p:nvPr/>
        </p:nvSpPr>
        <p:spPr>
          <a:xfrm rot="10800000">
            <a:off x="7573610" y="-7494"/>
            <a:ext cx="4628012" cy="1236017"/>
          </a:xfrm>
          <a:custGeom>
            <a:avLst/>
            <a:gdLst/>
            <a:ahLst/>
            <a:cxnLst/>
            <a:rect l="l" t="t" r="r" b="b"/>
            <a:pathLst>
              <a:path w="4628012" h="1236017" extrusionOk="0">
                <a:moveTo>
                  <a:pt x="4628012" y="1236017"/>
                </a:moveTo>
                <a:lnTo>
                  <a:pt x="0" y="1236017"/>
                </a:lnTo>
                <a:lnTo>
                  <a:pt x="0" y="0"/>
                </a:lnTo>
                <a:close/>
              </a:path>
            </a:pathLst>
          </a:custGeom>
          <a:solidFill>
            <a:srgbClr val="DFC10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cuola.airc.it/" TargetMode="Externa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38.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hyperlink" Target="https://fem.digital/wp-content/uploads/2021/09/ManifestoFEM_IT2p.pdf" TargetMode="External"/><Relationship Id="rId5" Type="http://schemas.openxmlformats.org/officeDocument/2006/relationships/image" Target="../media/image3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43.jp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43.jp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43.jp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43.jp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43.jp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44.jp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44.jpg"/><Relationship Id="rId5" Type="http://schemas.openxmlformats.org/officeDocument/2006/relationships/image" Target="../media/image45.jp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44.jpg"/><Relationship Id="rId5" Type="http://schemas.openxmlformats.org/officeDocument/2006/relationships/image" Target="../media/image45.jp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13.png"/><Relationship Id="rId7"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45.jpg"/><Relationship Id="rId5" Type="http://schemas.openxmlformats.org/officeDocument/2006/relationships/image" Target="../media/image47.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13.png"/><Relationship Id="rId7"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45.jpg"/><Relationship Id="rId5" Type="http://schemas.openxmlformats.org/officeDocument/2006/relationships/image" Target="../media/image47.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13.png"/><Relationship Id="rId7"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45.jpg"/><Relationship Id="rId5" Type="http://schemas.openxmlformats.org/officeDocument/2006/relationships/image" Target="../media/image47.png"/><Relationship Id="rId4" Type="http://schemas.openxmlformats.org/officeDocument/2006/relationships/image" Target="../media/image28.png"/><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13.png"/><Relationship Id="rId7"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45.jpg"/><Relationship Id="rId5" Type="http://schemas.openxmlformats.org/officeDocument/2006/relationships/image" Target="../media/image47.png"/><Relationship Id="rId10" Type="http://schemas.openxmlformats.org/officeDocument/2006/relationships/image" Target="../media/image49.png"/><Relationship Id="rId4" Type="http://schemas.openxmlformats.org/officeDocument/2006/relationships/image" Target="../media/image28.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13.png"/><Relationship Id="rId7"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45.jpg"/><Relationship Id="rId5" Type="http://schemas.openxmlformats.org/officeDocument/2006/relationships/image" Target="../media/image47.png"/><Relationship Id="rId4" Type="http://schemas.openxmlformats.org/officeDocument/2006/relationships/image" Target="../media/image28.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13.png"/><Relationship Id="rId7" Type="http://schemas.openxmlformats.org/officeDocument/2006/relationships/image" Target="../media/image44.jp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45.jp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28.png"/><Relationship Id="rId9"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7.jp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58.png"/><Relationship Id="rId5" Type="http://schemas.openxmlformats.org/officeDocument/2006/relationships/image" Target="../media/image59.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61.jpg"/><Relationship Id="rId5" Type="http://schemas.openxmlformats.org/officeDocument/2006/relationships/image" Target="../media/image60.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10.xml"/><Relationship Id="rId5" Type="http://schemas.openxmlformats.org/officeDocument/2006/relationships/image" Target="../media/image63.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3.png"/><Relationship Id="rId7"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28.png"/><Relationship Id="rId9"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10.xml"/><Relationship Id="rId5" Type="http://schemas.openxmlformats.org/officeDocument/2006/relationships/image" Target="../media/image73.png"/><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3.png"/><Relationship Id="rId7"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75.jpg"/><Relationship Id="rId5" Type="http://schemas.openxmlformats.org/officeDocument/2006/relationships/image" Target="../media/image74.jpg"/><Relationship Id="rId10" Type="http://schemas.openxmlformats.org/officeDocument/2006/relationships/image" Target="../media/image79.png"/><Relationship Id="rId4" Type="http://schemas.openxmlformats.org/officeDocument/2006/relationships/image" Target="../media/image28.png"/><Relationship Id="rId9"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hyperlink" Target="http://www.quadernoaquadretti.it/scuola/riflessioni/bolondi.PDF"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86.png"/><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14.xml"/><Relationship Id="rId5" Type="http://schemas.openxmlformats.org/officeDocument/2006/relationships/image" Target="../media/image92.png"/><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3.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13.xml"/><Relationship Id="rId5" Type="http://schemas.openxmlformats.org/officeDocument/2006/relationships/image" Target="../media/image96.png"/><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13.xml"/><Relationship Id="rId5" Type="http://schemas.openxmlformats.org/officeDocument/2006/relationships/image" Target="../media/image95.png"/><Relationship Id="rId4" Type="http://schemas.openxmlformats.org/officeDocument/2006/relationships/image" Target="../media/image13.png"/></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14.xml"/><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61.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62.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6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63.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4.xml"/><Relationship Id="rId1" Type="http://schemas.openxmlformats.org/officeDocument/2006/relationships/slideLayout" Target="../slideLayouts/slideLayout15.xml"/><Relationship Id="rId4" Type="http://schemas.openxmlformats.org/officeDocument/2006/relationships/image" Target="../media/image101.png"/></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9.xml"/><Relationship Id="rId1" Type="http://schemas.openxmlformats.org/officeDocument/2006/relationships/slideLayout" Target="../slideLayouts/slideLayout16.xml"/><Relationship Id="rId4" Type="http://schemas.openxmlformats.org/officeDocument/2006/relationships/image" Target="../media/image10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png"/></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
          <p:cNvSpPr txBox="1">
            <a:spLocks noGrp="1"/>
          </p:cNvSpPr>
          <p:nvPr>
            <p:ph type="dt" idx="10"/>
          </p:nvPr>
        </p:nvSpPr>
        <p:spPr>
          <a:xfrm>
            <a:off x="712788" y="5734672"/>
            <a:ext cx="3023373" cy="682685"/>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endParaRPr sz="2000" b="1"/>
          </a:p>
          <a:p>
            <a:pPr marL="0" lvl="0" indent="0" algn="l" rtl="0">
              <a:lnSpc>
                <a:spcPct val="100000"/>
              </a:lnSpc>
              <a:spcBef>
                <a:spcPts val="0"/>
              </a:spcBef>
              <a:spcAft>
                <a:spcPts val="0"/>
              </a:spcAft>
              <a:buSzPts val="1400"/>
              <a:buNone/>
            </a:pPr>
            <a:r>
              <a:rPr lang="it-IT" sz="2000" b="1" u="sng">
                <a:solidFill>
                  <a:schemeClr val="hlink"/>
                </a:solidFill>
                <a:hlinkClick r:id="rId3"/>
              </a:rPr>
              <a:t>scuola.airc.it</a:t>
            </a:r>
            <a:r>
              <a:rPr lang="it-IT" sz="2000"/>
              <a:t> </a:t>
            </a:r>
            <a:r>
              <a:rPr lang="it-IT" sz="2000" b="1" u="sng"/>
              <a:t>progettieducativi.it </a:t>
            </a:r>
            <a:endParaRPr sz="2000" b="1" u="sng"/>
          </a:p>
        </p:txBody>
      </p:sp>
      <p:sp>
        <p:nvSpPr>
          <p:cNvPr id="141" name="Google Shape;141;p1"/>
          <p:cNvSpPr txBox="1">
            <a:spLocks noGrp="1"/>
          </p:cNvSpPr>
          <p:nvPr>
            <p:ph type="title"/>
          </p:nvPr>
        </p:nvSpPr>
        <p:spPr>
          <a:xfrm>
            <a:off x="1013943" y="4437073"/>
            <a:ext cx="9809100" cy="1325700"/>
          </a:xfrm>
          <a:prstGeom prst="rect">
            <a:avLst/>
          </a:prstGeom>
          <a:noFill/>
          <a:ln>
            <a:noFill/>
          </a:ln>
        </p:spPr>
        <p:txBody>
          <a:bodyPr spcFirstLastPara="1" wrap="square" lIns="0" tIns="0" rIns="0" bIns="0" anchor="b" anchorCtr="0">
            <a:normAutofit fontScale="90000"/>
          </a:bodyPr>
          <a:lstStyle/>
          <a:p>
            <a:pPr marL="0" lvl="0" indent="0" algn="ctr" rtl="0">
              <a:lnSpc>
                <a:spcPct val="90000"/>
              </a:lnSpc>
              <a:spcBef>
                <a:spcPts val="0"/>
              </a:spcBef>
              <a:spcAft>
                <a:spcPts val="0"/>
              </a:spcAft>
              <a:buSzPct val="100000"/>
              <a:buNone/>
            </a:pPr>
            <a:br>
              <a:rPr lang="it-IT" sz="2400"/>
            </a:br>
            <a:r>
              <a:rPr lang="it-IT" sz="4177"/>
              <a:t>UNA DIDATTICA EFFICACE PER LE STEM</a:t>
            </a:r>
            <a:endParaRPr sz="4177"/>
          </a:p>
          <a:p>
            <a:pPr marL="0" lvl="0" indent="0" algn="ctr" rtl="0">
              <a:lnSpc>
                <a:spcPct val="90000"/>
              </a:lnSpc>
              <a:spcBef>
                <a:spcPts val="0"/>
              </a:spcBef>
              <a:spcAft>
                <a:spcPts val="0"/>
              </a:spcAft>
              <a:buSzPct val="87804"/>
              <a:buNone/>
            </a:pPr>
            <a:endParaRPr sz="2733"/>
          </a:p>
          <a:p>
            <a:pPr marL="0" lvl="0" indent="0" algn="ctr" rtl="0">
              <a:lnSpc>
                <a:spcPct val="90000"/>
              </a:lnSpc>
              <a:spcBef>
                <a:spcPts val="0"/>
              </a:spcBef>
              <a:spcAft>
                <a:spcPts val="0"/>
              </a:spcAft>
              <a:buSzPct val="75524"/>
              <a:buNone/>
            </a:pPr>
            <a:r>
              <a:rPr lang="it-IT" sz="3177"/>
              <a:t>Avvicinare i bambini e le bambine</a:t>
            </a:r>
            <a:endParaRPr sz="3177"/>
          </a:p>
          <a:p>
            <a:pPr marL="0" lvl="0" indent="0" algn="ctr" rtl="0">
              <a:lnSpc>
                <a:spcPct val="90000"/>
              </a:lnSpc>
              <a:spcBef>
                <a:spcPts val="0"/>
              </a:spcBef>
              <a:spcAft>
                <a:spcPts val="0"/>
              </a:spcAft>
              <a:buSzPct val="75524"/>
              <a:buNone/>
            </a:pPr>
            <a:r>
              <a:rPr lang="it-IT" sz="3177"/>
              <a:t> alle discipline matematiche, tecnico-scientifiche</a:t>
            </a:r>
            <a:br>
              <a:rPr lang="it-IT" sz="3177"/>
            </a:br>
            <a:endParaRPr sz="3177"/>
          </a:p>
        </p:txBody>
      </p:sp>
      <p:pic>
        <p:nvPicPr>
          <p:cNvPr id="142" name="Google Shape;142;p1"/>
          <p:cNvPicPr preferRelativeResize="0"/>
          <p:nvPr/>
        </p:nvPicPr>
        <p:blipFill rotWithShape="1">
          <a:blip r:embed="rId4">
            <a:alphaModFix/>
          </a:blip>
          <a:srcRect/>
          <a:stretch/>
        </p:blipFill>
        <p:spPr>
          <a:xfrm>
            <a:off x="3687649" y="673113"/>
            <a:ext cx="773329" cy="1095551"/>
          </a:xfrm>
          <a:prstGeom prst="rect">
            <a:avLst/>
          </a:prstGeom>
          <a:noFill/>
          <a:ln>
            <a:noFill/>
          </a:ln>
        </p:spPr>
      </p:pic>
      <p:pic>
        <p:nvPicPr>
          <p:cNvPr id="143" name="Google Shape;143;p1"/>
          <p:cNvPicPr preferRelativeResize="0"/>
          <p:nvPr/>
        </p:nvPicPr>
        <p:blipFill rotWithShape="1">
          <a:blip r:embed="rId5">
            <a:alphaModFix/>
          </a:blip>
          <a:srcRect/>
          <a:stretch/>
        </p:blipFill>
        <p:spPr>
          <a:xfrm rot="780856" flipH="1">
            <a:off x="5891060" y="1261323"/>
            <a:ext cx="911277" cy="1097524"/>
          </a:xfrm>
          <a:prstGeom prst="rect">
            <a:avLst/>
          </a:prstGeom>
          <a:noFill/>
          <a:ln>
            <a:noFill/>
          </a:ln>
        </p:spPr>
      </p:pic>
      <p:pic>
        <p:nvPicPr>
          <p:cNvPr id="144" name="Google Shape;144;p1"/>
          <p:cNvPicPr preferRelativeResize="0"/>
          <p:nvPr/>
        </p:nvPicPr>
        <p:blipFill rotWithShape="1">
          <a:blip r:embed="rId6">
            <a:alphaModFix/>
          </a:blip>
          <a:srcRect/>
          <a:stretch/>
        </p:blipFill>
        <p:spPr>
          <a:xfrm rot="7442453">
            <a:off x="8019141" y="1291381"/>
            <a:ext cx="954884" cy="1150827"/>
          </a:xfrm>
          <a:prstGeom prst="rect">
            <a:avLst/>
          </a:prstGeom>
          <a:noFill/>
          <a:ln>
            <a:noFill/>
          </a:ln>
        </p:spPr>
      </p:pic>
      <p:pic>
        <p:nvPicPr>
          <p:cNvPr id="145" name="Google Shape;145;p1"/>
          <p:cNvPicPr preferRelativeResize="0"/>
          <p:nvPr/>
        </p:nvPicPr>
        <p:blipFill rotWithShape="1">
          <a:blip r:embed="rId7">
            <a:alphaModFix/>
          </a:blip>
          <a:srcRect l="9019" t="52012" r="71427" b="26073"/>
          <a:stretch/>
        </p:blipFill>
        <p:spPr>
          <a:xfrm rot="1114173">
            <a:off x="7156889" y="477746"/>
            <a:ext cx="817563" cy="881063"/>
          </a:xfrm>
          <a:prstGeom prst="rect">
            <a:avLst/>
          </a:prstGeom>
          <a:noFill/>
          <a:ln>
            <a:noFill/>
          </a:ln>
        </p:spPr>
      </p:pic>
      <p:pic>
        <p:nvPicPr>
          <p:cNvPr id="146" name="Google Shape;146;p1"/>
          <p:cNvPicPr preferRelativeResize="0"/>
          <p:nvPr/>
        </p:nvPicPr>
        <p:blipFill rotWithShape="1">
          <a:blip r:embed="rId8">
            <a:alphaModFix/>
          </a:blip>
          <a:srcRect/>
          <a:stretch/>
        </p:blipFill>
        <p:spPr>
          <a:xfrm>
            <a:off x="5061228" y="325847"/>
            <a:ext cx="773328" cy="933269"/>
          </a:xfrm>
          <a:prstGeom prst="rect">
            <a:avLst/>
          </a:prstGeom>
          <a:noFill/>
          <a:ln>
            <a:noFill/>
          </a:ln>
        </p:spPr>
      </p:pic>
      <p:pic>
        <p:nvPicPr>
          <p:cNvPr id="147" name="Google Shape;147;p1"/>
          <p:cNvPicPr preferRelativeResize="0"/>
          <p:nvPr/>
        </p:nvPicPr>
        <p:blipFill rotWithShape="1">
          <a:blip r:embed="rId9">
            <a:alphaModFix/>
          </a:blip>
          <a:srcRect/>
          <a:stretch/>
        </p:blipFill>
        <p:spPr>
          <a:xfrm rot="1246256">
            <a:off x="2158245" y="234108"/>
            <a:ext cx="1116012" cy="1230313"/>
          </a:xfrm>
          <a:prstGeom prst="rect">
            <a:avLst/>
          </a:prstGeom>
          <a:noFill/>
          <a:ln>
            <a:noFill/>
          </a:ln>
        </p:spPr>
      </p:pic>
      <p:pic>
        <p:nvPicPr>
          <p:cNvPr id="148" name="Google Shape;148;p1"/>
          <p:cNvPicPr preferRelativeResize="0"/>
          <p:nvPr/>
        </p:nvPicPr>
        <p:blipFill rotWithShape="1">
          <a:blip r:embed="rId10">
            <a:alphaModFix/>
          </a:blip>
          <a:srcRect/>
          <a:stretch/>
        </p:blipFill>
        <p:spPr>
          <a:xfrm>
            <a:off x="10291014" y="637492"/>
            <a:ext cx="1135025" cy="561569"/>
          </a:xfrm>
          <a:prstGeom prst="rect">
            <a:avLst/>
          </a:prstGeom>
          <a:noFill/>
          <a:ln>
            <a:noFill/>
          </a:ln>
        </p:spPr>
      </p:pic>
      <p:pic>
        <p:nvPicPr>
          <p:cNvPr id="149" name="Google Shape;149;p1"/>
          <p:cNvPicPr preferRelativeResize="0"/>
          <p:nvPr/>
        </p:nvPicPr>
        <p:blipFill rotWithShape="1">
          <a:blip r:embed="rId11">
            <a:alphaModFix/>
          </a:blip>
          <a:srcRect/>
          <a:stretch/>
        </p:blipFill>
        <p:spPr>
          <a:xfrm rot="1557528">
            <a:off x="8834900" y="673100"/>
            <a:ext cx="856643" cy="682675"/>
          </a:xfrm>
          <a:prstGeom prst="rect">
            <a:avLst/>
          </a:prstGeom>
          <a:noFill/>
          <a:ln>
            <a:noFill/>
          </a:ln>
        </p:spPr>
      </p:pic>
      <p:pic>
        <p:nvPicPr>
          <p:cNvPr id="150" name="Google Shape;150;p1"/>
          <p:cNvPicPr preferRelativeResize="0"/>
          <p:nvPr/>
        </p:nvPicPr>
        <p:blipFill rotWithShape="1">
          <a:blip r:embed="rId12">
            <a:alphaModFix/>
          </a:blip>
          <a:srcRect/>
          <a:stretch/>
        </p:blipFill>
        <p:spPr>
          <a:xfrm rot="-1288471">
            <a:off x="4733412" y="1428599"/>
            <a:ext cx="773325" cy="60653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21cffa0f932_0_47"/>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20" name="Google Shape;320;g21cffa0f932_0_47"/>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321" name="Google Shape;321;g21cffa0f932_0_47"/>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322" name="Google Shape;322;g21cffa0f932_0_47"/>
          <p:cNvSpPr txBox="1"/>
          <p:nvPr/>
        </p:nvSpPr>
        <p:spPr>
          <a:xfrm>
            <a:off x="2110129" y="1645253"/>
            <a:ext cx="76455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it-IT" sz="1800" b="0" i="0" u="none" strike="noStrike" cap="none">
                <a:solidFill>
                  <a:srgbClr val="376092"/>
                </a:solidFill>
                <a:latin typeface="Open Sans"/>
                <a:ea typeface="Open Sans"/>
                <a:cs typeface="Open Sans"/>
                <a:sym typeface="Open Sans"/>
              </a:rPr>
              <a:t>.</a:t>
            </a:r>
            <a:endParaRPr sz="1800" b="0" i="0" u="none" strike="noStrike" cap="none">
              <a:solidFill>
                <a:schemeClr val="dk1"/>
              </a:solidFill>
              <a:latin typeface="Open Sans"/>
              <a:ea typeface="Open Sans"/>
              <a:cs typeface="Open Sans"/>
              <a:sym typeface="Open Sans"/>
            </a:endParaRPr>
          </a:p>
        </p:txBody>
      </p:sp>
      <p:sp>
        <p:nvSpPr>
          <p:cNvPr id="323" name="Google Shape;323;g21cffa0f932_0_47"/>
          <p:cNvSpPr txBox="1"/>
          <p:nvPr/>
        </p:nvSpPr>
        <p:spPr>
          <a:xfrm>
            <a:off x="536447" y="215743"/>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Chi ben comincia… è a metà dell’opera</a:t>
            </a:r>
            <a:endParaRPr sz="3200" b="1" i="0" u="none" strike="noStrike" cap="none">
              <a:solidFill>
                <a:srgbClr val="408AB6"/>
              </a:solidFill>
              <a:latin typeface="Open Sans"/>
              <a:ea typeface="Open Sans"/>
              <a:cs typeface="Open Sans"/>
              <a:sym typeface="Open Sans"/>
            </a:endParaRPr>
          </a:p>
        </p:txBody>
      </p:sp>
      <p:sp>
        <p:nvSpPr>
          <p:cNvPr id="324" name="Google Shape;324;g21cffa0f932_0_47"/>
          <p:cNvSpPr/>
          <p:nvPr/>
        </p:nvSpPr>
        <p:spPr>
          <a:xfrm>
            <a:off x="5798150" y="1141075"/>
            <a:ext cx="3170400" cy="1654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t>mediatore </a:t>
            </a:r>
            <a:r>
              <a:rPr lang="it-IT" sz="2400"/>
              <a:t>di apprendimento e relazione </a:t>
            </a:r>
            <a:endParaRPr sz="2400"/>
          </a:p>
        </p:txBody>
      </p:sp>
      <p:pic>
        <p:nvPicPr>
          <p:cNvPr id="325" name="Google Shape;325;g21cffa0f932_0_47"/>
          <p:cNvPicPr preferRelativeResize="0"/>
          <p:nvPr/>
        </p:nvPicPr>
        <p:blipFill>
          <a:blip r:embed="rId5">
            <a:alphaModFix/>
          </a:blip>
          <a:stretch>
            <a:fillRect/>
          </a:stretch>
        </p:blipFill>
        <p:spPr>
          <a:xfrm>
            <a:off x="135625" y="2116648"/>
            <a:ext cx="4884325" cy="2877075"/>
          </a:xfrm>
          <a:prstGeom prst="rect">
            <a:avLst/>
          </a:prstGeom>
          <a:noFill/>
          <a:ln>
            <a:noFill/>
          </a:ln>
        </p:spPr>
      </p:pic>
      <p:sp>
        <p:nvSpPr>
          <p:cNvPr id="326" name="Google Shape;326;g21cffa0f932_0_47"/>
          <p:cNvSpPr/>
          <p:nvPr/>
        </p:nvSpPr>
        <p:spPr>
          <a:xfrm>
            <a:off x="5798150" y="2970650"/>
            <a:ext cx="3170400" cy="1654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a:t>creazione di un </a:t>
            </a:r>
            <a:r>
              <a:rPr lang="it-IT" sz="2400" b="1"/>
              <a:t>clima </a:t>
            </a:r>
            <a:r>
              <a:rPr lang="it-IT" sz="2400"/>
              <a:t>di ascolto </a:t>
            </a:r>
            <a:endParaRPr sz="2400"/>
          </a:p>
        </p:txBody>
      </p:sp>
      <p:sp>
        <p:nvSpPr>
          <p:cNvPr id="327" name="Google Shape;327;g21cffa0f932_0_47"/>
          <p:cNvSpPr/>
          <p:nvPr/>
        </p:nvSpPr>
        <p:spPr>
          <a:xfrm>
            <a:off x="5798150" y="4876425"/>
            <a:ext cx="3170400" cy="1654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t>attivatore </a:t>
            </a:r>
            <a:r>
              <a:rPr lang="it-IT" sz="2400"/>
              <a:t>di curiosità  </a:t>
            </a: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21cffa0f932_0_62"/>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34" name="Google Shape;334;g21cffa0f932_0_62"/>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335" name="Google Shape;335;g21cffa0f932_0_62"/>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336" name="Google Shape;336;g21cffa0f932_0_62"/>
          <p:cNvSpPr txBox="1"/>
          <p:nvPr/>
        </p:nvSpPr>
        <p:spPr>
          <a:xfrm>
            <a:off x="536447" y="215743"/>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Alcune proposte </a:t>
            </a:r>
            <a:endParaRPr sz="3200" b="1" i="0" u="none" strike="noStrike" cap="none">
              <a:solidFill>
                <a:srgbClr val="408AB6"/>
              </a:solidFill>
              <a:latin typeface="Open Sans"/>
              <a:ea typeface="Open Sans"/>
              <a:cs typeface="Open Sans"/>
              <a:sym typeface="Open Sans"/>
            </a:endParaRPr>
          </a:p>
        </p:txBody>
      </p:sp>
      <p:pic>
        <p:nvPicPr>
          <p:cNvPr id="337" name="Google Shape;337;g21cffa0f932_0_62"/>
          <p:cNvPicPr preferRelativeResize="0"/>
          <p:nvPr/>
        </p:nvPicPr>
        <p:blipFill>
          <a:blip r:embed="rId5">
            <a:alphaModFix/>
          </a:blip>
          <a:stretch>
            <a:fillRect/>
          </a:stretch>
        </p:blipFill>
        <p:spPr>
          <a:xfrm>
            <a:off x="536450" y="1169937"/>
            <a:ext cx="4762574" cy="4380500"/>
          </a:xfrm>
          <a:prstGeom prst="rect">
            <a:avLst/>
          </a:prstGeom>
          <a:noFill/>
          <a:ln>
            <a:noFill/>
          </a:ln>
        </p:spPr>
      </p:pic>
      <p:sp>
        <p:nvSpPr>
          <p:cNvPr id="338" name="Google Shape;338;g21cffa0f932_0_62"/>
          <p:cNvSpPr/>
          <p:nvPr/>
        </p:nvSpPr>
        <p:spPr>
          <a:xfrm>
            <a:off x="5935850" y="1310300"/>
            <a:ext cx="6165900" cy="5341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t>“Non mi sveglio mai a quest’ora.  </a:t>
            </a:r>
            <a:endParaRPr sz="2400" b="1"/>
          </a:p>
          <a:p>
            <a:pPr marL="0" marR="0" lvl="0" indent="0" algn="ctr" rtl="0">
              <a:lnSpc>
                <a:spcPct val="100000"/>
              </a:lnSpc>
              <a:spcBef>
                <a:spcPts val="0"/>
              </a:spcBef>
              <a:spcAft>
                <a:spcPts val="0"/>
              </a:spcAft>
              <a:buNone/>
            </a:pPr>
            <a:r>
              <a:rPr lang="it-IT" sz="2400" b="1"/>
              <a:t>A quest’ora normalmente dormo.</a:t>
            </a:r>
            <a:endParaRPr sz="2400" b="1"/>
          </a:p>
          <a:p>
            <a:pPr marL="0" marR="0" lvl="0" indent="0" algn="ctr" rtl="0">
              <a:lnSpc>
                <a:spcPct val="100000"/>
              </a:lnSpc>
              <a:spcBef>
                <a:spcPts val="0"/>
              </a:spcBef>
              <a:spcAft>
                <a:spcPts val="0"/>
              </a:spcAft>
              <a:buNone/>
            </a:pPr>
            <a:r>
              <a:rPr lang="it-IT" sz="2400" b="1"/>
              <a:t>Oggi no. </a:t>
            </a:r>
            <a:endParaRPr sz="2400" b="1"/>
          </a:p>
          <a:p>
            <a:pPr marL="0" marR="0" lvl="0" indent="0" algn="ctr" rtl="0">
              <a:lnSpc>
                <a:spcPct val="100000"/>
              </a:lnSpc>
              <a:spcBef>
                <a:spcPts val="0"/>
              </a:spcBef>
              <a:spcAft>
                <a:spcPts val="0"/>
              </a:spcAft>
              <a:buNone/>
            </a:pPr>
            <a:r>
              <a:rPr lang="it-IT" sz="2400" b="1"/>
              <a:t>Oggi sono sveglio”</a:t>
            </a:r>
            <a:endParaRPr sz="2400" b="1"/>
          </a:p>
          <a:p>
            <a:pPr marL="0" marR="0" lvl="0" indent="0" algn="ctr" rtl="0">
              <a:lnSpc>
                <a:spcPct val="100000"/>
              </a:lnSpc>
              <a:spcBef>
                <a:spcPts val="0"/>
              </a:spcBef>
              <a:spcAft>
                <a:spcPts val="0"/>
              </a:spcAft>
              <a:buNone/>
            </a:pPr>
            <a:endParaRPr sz="2400"/>
          </a:p>
          <a:p>
            <a:pPr marL="0" marR="0" lvl="0" indent="0" algn="ctr" rtl="0">
              <a:lnSpc>
                <a:spcPct val="100000"/>
              </a:lnSpc>
              <a:spcBef>
                <a:spcPts val="0"/>
              </a:spcBef>
              <a:spcAft>
                <a:spcPts val="0"/>
              </a:spcAft>
              <a:buClr>
                <a:schemeClr val="dk1"/>
              </a:buClr>
              <a:buSzPts val="1100"/>
              <a:buFont typeface="Arial"/>
              <a:buNone/>
            </a:pPr>
            <a:endParaRPr sz="2400"/>
          </a:p>
          <a:p>
            <a:pPr marL="0" marR="0" lvl="0" indent="0" algn="ctr" rtl="0">
              <a:lnSpc>
                <a:spcPct val="100000"/>
              </a:lnSpc>
              <a:spcBef>
                <a:spcPts val="0"/>
              </a:spcBef>
              <a:spcAft>
                <a:spcPts val="0"/>
              </a:spcAft>
              <a:buNone/>
            </a:pPr>
            <a:r>
              <a:rPr lang="it-IT" sz="2400"/>
              <a:t>Nella penombra e nel silenzio di una casa, padre e figlio si vestono e partono per una passeggiata notturna. Attraversano il bosco, attraversano il buio. Unica luce, quella della piccola torcia che il bambino punta davanti a sé.  Una storia universale di incontro con la natura. </a:t>
            </a:r>
            <a:endParaRPr sz="2400"/>
          </a:p>
        </p:txBody>
      </p:sp>
      <p:sp>
        <p:nvSpPr>
          <p:cNvPr id="339" name="Google Shape;339;g21cffa0f932_0_62"/>
          <p:cNvSpPr/>
          <p:nvPr/>
        </p:nvSpPr>
        <p:spPr>
          <a:xfrm>
            <a:off x="3149650" y="5862702"/>
            <a:ext cx="1874100" cy="9120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t>sistemi complessi </a:t>
            </a: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21f79438c98_0_3"/>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46" name="Google Shape;346;g21f79438c98_0_3"/>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347" name="Google Shape;347;g21f79438c98_0_3"/>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348" name="Google Shape;348;g21f79438c98_0_3"/>
          <p:cNvSpPr txBox="1"/>
          <p:nvPr/>
        </p:nvSpPr>
        <p:spPr>
          <a:xfrm>
            <a:off x="536447" y="215743"/>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Alcune proposte </a:t>
            </a:r>
            <a:endParaRPr sz="3200" b="1" i="0" u="none" strike="noStrike" cap="none">
              <a:solidFill>
                <a:srgbClr val="408AB6"/>
              </a:solidFill>
              <a:latin typeface="Open Sans"/>
              <a:ea typeface="Open Sans"/>
              <a:cs typeface="Open Sans"/>
              <a:sym typeface="Open Sans"/>
            </a:endParaRPr>
          </a:p>
        </p:txBody>
      </p:sp>
      <p:sp>
        <p:nvSpPr>
          <p:cNvPr id="349" name="Google Shape;349;g21f79438c98_0_3"/>
          <p:cNvSpPr/>
          <p:nvPr/>
        </p:nvSpPr>
        <p:spPr>
          <a:xfrm>
            <a:off x="5935850" y="1310300"/>
            <a:ext cx="6165900" cy="5341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t>Enrica </a:t>
            </a:r>
            <a:r>
              <a:rPr lang="it-IT" sz="2400"/>
              <a:t>è una giovane formica molto saggia, ma non ha il sedere e ha passato tutta la vita a sentirsi dire di tutto. </a:t>
            </a:r>
            <a:endParaRPr sz="2400"/>
          </a:p>
          <a:p>
            <a:pPr marL="0" marR="0" lvl="0" indent="0" algn="ctr" rtl="0">
              <a:lnSpc>
                <a:spcPct val="100000"/>
              </a:lnSpc>
              <a:spcBef>
                <a:spcPts val="0"/>
              </a:spcBef>
              <a:spcAft>
                <a:spcPts val="0"/>
              </a:spcAft>
              <a:buNone/>
            </a:pPr>
            <a:r>
              <a:rPr lang="it-IT" sz="2400"/>
              <a:t>Un giorno particolarmente freddo ha un’intuizione geniale. </a:t>
            </a:r>
            <a:endParaRPr sz="2400"/>
          </a:p>
          <a:p>
            <a:pPr marL="0" marR="0" lvl="0" indent="0" algn="ctr" rtl="0">
              <a:lnSpc>
                <a:spcPct val="100000"/>
              </a:lnSpc>
              <a:spcBef>
                <a:spcPts val="0"/>
              </a:spcBef>
              <a:spcAft>
                <a:spcPts val="0"/>
              </a:spcAft>
              <a:buNone/>
            </a:pPr>
            <a:r>
              <a:rPr lang="it-IT" sz="2400"/>
              <a:t>Afferra un paio di mutande di lana ed esulta: "Finalmente anch'io le potrò indossare!" </a:t>
            </a:r>
            <a:endParaRPr sz="2400"/>
          </a:p>
          <a:p>
            <a:pPr marL="0" marR="0" lvl="0" indent="0" algn="ctr" rtl="0">
              <a:lnSpc>
                <a:spcPct val="100000"/>
              </a:lnSpc>
              <a:spcBef>
                <a:spcPts val="0"/>
              </a:spcBef>
              <a:spcAft>
                <a:spcPts val="0"/>
              </a:spcAft>
              <a:buNone/>
            </a:pPr>
            <a:r>
              <a:rPr lang="it-IT" sz="2400" b="1"/>
              <a:t>E le mutande se le infila in testa!</a:t>
            </a:r>
            <a:endParaRPr sz="2400" b="1"/>
          </a:p>
        </p:txBody>
      </p:sp>
      <p:pic>
        <p:nvPicPr>
          <p:cNvPr id="350" name="Google Shape;350;g21f79438c98_0_3"/>
          <p:cNvPicPr preferRelativeResize="0"/>
          <p:nvPr/>
        </p:nvPicPr>
        <p:blipFill rotWithShape="1">
          <a:blip r:embed="rId5">
            <a:alphaModFix/>
          </a:blip>
          <a:srcRect b="15318"/>
          <a:stretch/>
        </p:blipFill>
        <p:spPr>
          <a:xfrm>
            <a:off x="536450" y="1180401"/>
            <a:ext cx="4143725" cy="4210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21f79438c98_0_26"/>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57" name="Google Shape;357;g21f79438c98_0_26"/>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358" name="Google Shape;358;g21f79438c98_0_26"/>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359" name="Google Shape;359;g21f79438c98_0_26"/>
          <p:cNvSpPr txBox="1"/>
          <p:nvPr/>
        </p:nvSpPr>
        <p:spPr>
          <a:xfrm>
            <a:off x="26837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Alcune proposte </a:t>
            </a:r>
            <a:endParaRPr sz="3200" b="1" i="0" u="none" strike="noStrike" cap="none">
              <a:solidFill>
                <a:srgbClr val="408AB6"/>
              </a:solidFill>
              <a:latin typeface="Open Sans"/>
              <a:ea typeface="Open Sans"/>
              <a:cs typeface="Open Sans"/>
              <a:sym typeface="Open Sans"/>
            </a:endParaRPr>
          </a:p>
        </p:txBody>
      </p:sp>
      <p:pic>
        <p:nvPicPr>
          <p:cNvPr id="360" name="Google Shape;360;g21f79438c98_0_26"/>
          <p:cNvPicPr preferRelativeResize="0"/>
          <p:nvPr/>
        </p:nvPicPr>
        <p:blipFill>
          <a:blip r:embed="rId5">
            <a:alphaModFix/>
          </a:blip>
          <a:stretch>
            <a:fillRect/>
          </a:stretch>
        </p:blipFill>
        <p:spPr>
          <a:xfrm>
            <a:off x="501575" y="1041425"/>
            <a:ext cx="3475100" cy="4427279"/>
          </a:xfrm>
          <a:prstGeom prst="rect">
            <a:avLst/>
          </a:prstGeom>
          <a:noFill/>
          <a:ln>
            <a:noFill/>
          </a:ln>
        </p:spPr>
      </p:pic>
      <p:sp>
        <p:nvSpPr>
          <p:cNvPr id="361" name="Google Shape;361;g21f79438c98_0_26"/>
          <p:cNvSpPr/>
          <p:nvPr/>
        </p:nvSpPr>
        <p:spPr>
          <a:xfrm>
            <a:off x="4315200" y="1310300"/>
            <a:ext cx="7786500" cy="5341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1800">
                <a:solidFill>
                  <a:schemeClr val="dk1"/>
                </a:solidFill>
                <a:latin typeface="Open Sans"/>
                <a:ea typeface="Open Sans"/>
                <a:cs typeface="Open Sans"/>
                <a:sym typeface="Open Sans"/>
              </a:rPr>
              <a:t>Minikalù, Grankalù, Dolcekalù e Nonnokalù fanno parte di una dolcissima</a:t>
            </a:r>
            <a:r>
              <a:rPr lang="it-IT" sz="1800" b="1">
                <a:solidFill>
                  <a:schemeClr val="dk1"/>
                </a:solidFill>
                <a:latin typeface="Open Sans"/>
                <a:ea typeface="Open Sans"/>
                <a:cs typeface="Open Sans"/>
                <a:sym typeface="Open Sans"/>
              </a:rPr>
              <a:t> famiglia amante delle avventure </a:t>
            </a:r>
            <a:r>
              <a:rPr lang="it-IT" sz="1800">
                <a:solidFill>
                  <a:schemeClr val="dk1"/>
                </a:solidFill>
                <a:latin typeface="Open Sans"/>
                <a:ea typeface="Open Sans"/>
                <a:cs typeface="Open Sans"/>
                <a:sym typeface="Open Sans"/>
              </a:rPr>
              <a:t>che un giorno decide di partire alla ricerca dell’isola tropicale molto esotica. Nel trovarla rimangono meravigliati dalla sua bellezza e dalla sua abbondanza, così visto </a:t>
            </a:r>
            <a:r>
              <a:rPr lang="it-IT" sz="1800" b="1">
                <a:solidFill>
                  <a:schemeClr val="dk1"/>
                </a:solidFill>
                <a:latin typeface="Open Sans"/>
                <a:ea typeface="Open Sans"/>
                <a:cs typeface="Open Sans"/>
                <a:sym typeface="Open Sans"/>
              </a:rPr>
              <a:t>la quantità e varietà di piante</a:t>
            </a:r>
            <a:r>
              <a:rPr lang="it-IT" sz="1800">
                <a:solidFill>
                  <a:schemeClr val="dk1"/>
                </a:solidFill>
                <a:latin typeface="Open Sans"/>
                <a:ea typeface="Open Sans"/>
                <a:cs typeface="Open Sans"/>
                <a:sym typeface="Open Sans"/>
              </a:rPr>
              <a:t> decidono di sfruttarle per costruire tante barche e preparare infinite torte. </a:t>
            </a:r>
            <a:endParaRPr sz="1800">
              <a:solidFill>
                <a:schemeClr val="dk1"/>
              </a:solidFill>
              <a:latin typeface="Open Sans"/>
              <a:ea typeface="Open Sans"/>
              <a:cs typeface="Open Sans"/>
              <a:sym typeface="Open Sans"/>
            </a:endParaRPr>
          </a:p>
          <a:p>
            <a:pPr marL="0" marR="0" lvl="0" indent="0" algn="ctr" rtl="0">
              <a:lnSpc>
                <a:spcPct val="100000"/>
              </a:lnSpc>
              <a:spcBef>
                <a:spcPts val="0"/>
              </a:spcBef>
              <a:spcAft>
                <a:spcPts val="0"/>
              </a:spcAft>
              <a:buNone/>
            </a:pPr>
            <a:r>
              <a:rPr lang="it-IT" sz="1800">
                <a:solidFill>
                  <a:schemeClr val="dk1"/>
                </a:solidFill>
                <a:latin typeface="Open Sans"/>
                <a:ea typeface="Open Sans"/>
                <a:cs typeface="Open Sans"/>
                <a:sym typeface="Open Sans"/>
              </a:rPr>
              <a:t>Presto però si accorgeranno che l’isola in realtà è il naso di un ippopotamo che dovrà lasciare la sua terra perché loro, senza pensare, hanno finito per tagliare quasi tutte le piante che circondavano e proteggevano dal caldo la zona. </a:t>
            </a:r>
            <a:endParaRPr sz="1800">
              <a:solidFill>
                <a:schemeClr val="dk1"/>
              </a:solidFill>
              <a:latin typeface="Open Sans"/>
              <a:ea typeface="Open Sans"/>
              <a:cs typeface="Open Sans"/>
              <a:sym typeface="Open Sans"/>
            </a:endParaRPr>
          </a:p>
          <a:p>
            <a:pPr marL="0" marR="0" lvl="0" indent="0" algn="ctr" rtl="0">
              <a:lnSpc>
                <a:spcPct val="100000"/>
              </a:lnSpc>
              <a:spcBef>
                <a:spcPts val="0"/>
              </a:spcBef>
              <a:spcAft>
                <a:spcPts val="0"/>
              </a:spcAft>
              <a:buNone/>
            </a:pPr>
            <a:r>
              <a:rPr lang="it-IT" sz="1800">
                <a:solidFill>
                  <a:schemeClr val="dk1"/>
                </a:solidFill>
                <a:latin typeface="Open Sans"/>
                <a:ea typeface="Open Sans"/>
                <a:cs typeface="Open Sans"/>
                <a:sym typeface="Open Sans"/>
              </a:rPr>
              <a:t>Tutti insieme come una grande famiglia troveranno la soluzione e rimedieranno ai danni che hanno causato. </a:t>
            </a:r>
            <a:endParaRPr sz="1800">
              <a:solidFill>
                <a:schemeClr val="dk1"/>
              </a:solidFill>
              <a:latin typeface="Open Sans"/>
              <a:ea typeface="Open Sans"/>
              <a:cs typeface="Open Sans"/>
              <a:sym typeface="Open Sans"/>
            </a:endParaRPr>
          </a:p>
          <a:p>
            <a:pPr marL="0" marR="0" lvl="0" indent="0" algn="ctr" rtl="0">
              <a:lnSpc>
                <a:spcPct val="90000"/>
              </a:lnSpc>
              <a:spcBef>
                <a:spcPts val="0"/>
              </a:spcBef>
              <a:spcAft>
                <a:spcPts val="0"/>
              </a:spcAft>
              <a:buClr>
                <a:srgbClr val="408AB6"/>
              </a:buClr>
              <a:buSzPts val="2800"/>
              <a:buFont typeface="Open Sans"/>
              <a:buNone/>
            </a:pPr>
            <a:endParaRPr sz="1800">
              <a:solidFill>
                <a:schemeClr val="dk1"/>
              </a:solidFill>
              <a:latin typeface="Open Sans"/>
              <a:ea typeface="Open Sans"/>
              <a:cs typeface="Open Sans"/>
              <a:sym typeface="Open Sans"/>
            </a:endParaRPr>
          </a:p>
          <a:p>
            <a:pPr marL="0" marR="0" lvl="0" indent="0" algn="ctr" rtl="0">
              <a:lnSpc>
                <a:spcPct val="90000"/>
              </a:lnSpc>
              <a:spcBef>
                <a:spcPts val="0"/>
              </a:spcBef>
              <a:spcAft>
                <a:spcPts val="0"/>
              </a:spcAft>
              <a:buClr>
                <a:srgbClr val="408AB6"/>
              </a:buClr>
              <a:buSzPts val="2800"/>
              <a:buFont typeface="Open Sans"/>
              <a:buNone/>
            </a:pPr>
            <a:r>
              <a:rPr lang="it-IT" sz="1800">
                <a:solidFill>
                  <a:schemeClr val="dk1"/>
                </a:solidFill>
                <a:latin typeface="Open Sans"/>
                <a:ea typeface="Open Sans"/>
                <a:cs typeface="Open Sans"/>
                <a:sym typeface="Open Sans"/>
              </a:rPr>
              <a:t>Con parole semplici il libro parla del </a:t>
            </a:r>
            <a:r>
              <a:rPr lang="it-IT" sz="1800" b="1">
                <a:solidFill>
                  <a:schemeClr val="dk1"/>
                </a:solidFill>
                <a:latin typeface="Open Sans"/>
                <a:ea typeface="Open Sans"/>
                <a:cs typeface="Open Sans"/>
                <a:sym typeface="Open Sans"/>
              </a:rPr>
              <a:t>rispetto della natura e racconta come insieme possiamo cambiare e migliorare anche le situazioni avverse. </a:t>
            </a:r>
            <a:endParaRPr sz="1800" b="1">
              <a:solidFill>
                <a:schemeClr val="dk1"/>
              </a:solidFill>
              <a:latin typeface="Open Sans"/>
              <a:ea typeface="Open Sans"/>
              <a:cs typeface="Open Sans"/>
              <a:sym typeface="Open Sans"/>
            </a:endParaRPr>
          </a:p>
          <a:p>
            <a:pPr marL="0" marR="0" lvl="0" indent="0" algn="ctr" rtl="0">
              <a:lnSpc>
                <a:spcPct val="100000"/>
              </a:lnSpc>
              <a:spcBef>
                <a:spcPts val="0"/>
              </a:spcBef>
              <a:spcAft>
                <a:spcPts val="0"/>
              </a:spcAft>
              <a:buNone/>
            </a:pPr>
            <a:endParaRPr sz="10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21f79438c98_0_16"/>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8" name="Google Shape;368;g21f79438c98_0_16"/>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369" name="Google Shape;369;g21f79438c98_0_16"/>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370" name="Google Shape;370;g21f79438c98_0_16"/>
          <p:cNvSpPr txBox="1"/>
          <p:nvPr/>
        </p:nvSpPr>
        <p:spPr>
          <a:xfrm>
            <a:off x="536447" y="215743"/>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Alcune proposte </a:t>
            </a:r>
            <a:endParaRPr sz="3200" b="1" i="0" u="none" strike="noStrike" cap="none">
              <a:solidFill>
                <a:srgbClr val="408AB6"/>
              </a:solidFill>
              <a:latin typeface="Open Sans"/>
              <a:ea typeface="Open Sans"/>
              <a:cs typeface="Open Sans"/>
              <a:sym typeface="Open Sans"/>
            </a:endParaRPr>
          </a:p>
        </p:txBody>
      </p:sp>
      <p:sp>
        <p:nvSpPr>
          <p:cNvPr id="371" name="Google Shape;371;g21f79438c98_0_16"/>
          <p:cNvSpPr/>
          <p:nvPr/>
        </p:nvSpPr>
        <p:spPr>
          <a:xfrm>
            <a:off x="5017325" y="1310300"/>
            <a:ext cx="7084500" cy="5341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400"/>
          </a:p>
          <a:p>
            <a:pPr marL="0" marR="0" lvl="0" indent="0" algn="ctr" rtl="0">
              <a:lnSpc>
                <a:spcPct val="100000"/>
              </a:lnSpc>
              <a:spcBef>
                <a:spcPts val="0"/>
              </a:spcBef>
              <a:spcAft>
                <a:spcPts val="0"/>
              </a:spcAft>
              <a:buNone/>
            </a:pPr>
            <a:r>
              <a:rPr lang="it-IT" sz="2400"/>
              <a:t>Un tagliaboschi esce presto al mattino per svolgere il suo lavoro finché un giorno si accorge che tutto il bosco è sparito, </a:t>
            </a:r>
            <a:endParaRPr sz="2400"/>
          </a:p>
          <a:p>
            <a:pPr marL="0" marR="0" lvl="0" indent="0" algn="ctr" rtl="0">
              <a:lnSpc>
                <a:spcPct val="100000"/>
              </a:lnSpc>
              <a:spcBef>
                <a:spcPts val="0"/>
              </a:spcBef>
              <a:spcAft>
                <a:spcPts val="0"/>
              </a:spcAft>
              <a:buNone/>
            </a:pPr>
            <a:r>
              <a:rPr lang="it-IT" sz="2400"/>
              <a:t>tranne un albero. </a:t>
            </a:r>
            <a:endParaRPr sz="2400"/>
          </a:p>
          <a:p>
            <a:pPr marL="0" marR="0" lvl="0" indent="0" algn="ctr" rtl="0">
              <a:lnSpc>
                <a:spcPct val="100000"/>
              </a:lnSpc>
              <a:spcBef>
                <a:spcPts val="0"/>
              </a:spcBef>
              <a:spcAft>
                <a:spcPts val="0"/>
              </a:spcAft>
              <a:buNone/>
            </a:pPr>
            <a:r>
              <a:rPr lang="it-IT" sz="2400"/>
              <a:t>Gli animali sono tutti nascosti in quell'ultimo esemplare, che fare? </a:t>
            </a:r>
            <a:endParaRPr sz="2400"/>
          </a:p>
          <a:p>
            <a:pPr marL="0" marR="0" lvl="0" indent="0" algn="ctr" rtl="0">
              <a:lnSpc>
                <a:spcPct val="100000"/>
              </a:lnSpc>
              <a:spcBef>
                <a:spcPts val="0"/>
              </a:spcBef>
              <a:spcAft>
                <a:spcPts val="0"/>
              </a:spcAft>
              <a:buNone/>
            </a:pPr>
            <a:endParaRPr sz="2400"/>
          </a:p>
          <a:p>
            <a:pPr marL="0" marR="0" lvl="0" indent="0" algn="ctr" rtl="0">
              <a:lnSpc>
                <a:spcPct val="100000"/>
              </a:lnSpc>
              <a:spcBef>
                <a:spcPts val="0"/>
              </a:spcBef>
              <a:spcAft>
                <a:spcPts val="0"/>
              </a:spcAft>
              <a:buNone/>
            </a:pPr>
            <a:r>
              <a:rPr lang="it-IT" sz="2400"/>
              <a:t>Un silent book che </a:t>
            </a:r>
            <a:r>
              <a:rPr lang="it-IT" sz="2400" b="1"/>
              <a:t>racconta una storia di silenzio e poesia per riconciliarsi con la natura, per stimolare l'interdipendenza e il rispetto della vita.</a:t>
            </a:r>
            <a:endParaRPr sz="2400" b="1"/>
          </a:p>
          <a:p>
            <a:pPr marL="0" marR="0" lvl="0" indent="0" algn="l" rtl="0">
              <a:lnSpc>
                <a:spcPct val="100000"/>
              </a:lnSpc>
              <a:spcBef>
                <a:spcPts val="0"/>
              </a:spcBef>
              <a:spcAft>
                <a:spcPts val="0"/>
              </a:spcAft>
              <a:buNone/>
            </a:pPr>
            <a:endParaRPr sz="2400"/>
          </a:p>
        </p:txBody>
      </p:sp>
      <p:pic>
        <p:nvPicPr>
          <p:cNvPr id="372" name="Google Shape;372;g21f79438c98_0_16"/>
          <p:cNvPicPr preferRelativeResize="0"/>
          <p:nvPr/>
        </p:nvPicPr>
        <p:blipFill>
          <a:blip r:embed="rId5">
            <a:alphaModFix/>
          </a:blip>
          <a:stretch>
            <a:fillRect/>
          </a:stretch>
        </p:blipFill>
        <p:spPr>
          <a:xfrm>
            <a:off x="536450" y="1003250"/>
            <a:ext cx="3386850" cy="4287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22003ec637e_2_0"/>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79" name="Google Shape;379;g22003ec637e_2_0"/>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380" name="Google Shape;380;g22003ec637e_2_0"/>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381" name="Google Shape;381;g22003ec637e_2_0"/>
          <p:cNvSpPr txBox="1"/>
          <p:nvPr/>
        </p:nvSpPr>
        <p:spPr>
          <a:xfrm>
            <a:off x="536447" y="215743"/>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Alcune proposte </a:t>
            </a:r>
            <a:endParaRPr sz="3200" b="1" i="0" u="none" strike="noStrike" cap="none">
              <a:solidFill>
                <a:srgbClr val="408AB6"/>
              </a:solidFill>
              <a:latin typeface="Open Sans"/>
              <a:ea typeface="Open Sans"/>
              <a:cs typeface="Open Sans"/>
              <a:sym typeface="Open Sans"/>
            </a:endParaRPr>
          </a:p>
        </p:txBody>
      </p:sp>
      <p:sp>
        <p:nvSpPr>
          <p:cNvPr id="382" name="Google Shape;382;g22003ec637e_2_0"/>
          <p:cNvSpPr/>
          <p:nvPr/>
        </p:nvSpPr>
        <p:spPr>
          <a:xfrm>
            <a:off x="5017325" y="1310300"/>
            <a:ext cx="7084500" cy="5341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400"/>
          </a:p>
          <a:p>
            <a:pPr marL="0" marR="0" lvl="0" indent="0" algn="ctr" rtl="0">
              <a:lnSpc>
                <a:spcPct val="100000"/>
              </a:lnSpc>
              <a:spcBef>
                <a:spcPts val="0"/>
              </a:spcBef>
              <a:spcAft>
                <a:spcPts val="0"/>
              </a:spcAft>
              <a:buNone/>
            </a:pPr>
            <a:r>
              <a:rPr lang="it-IT" sz="2400"/>
              <a:t>Qualcuno vede la bellezza del mondo attraverso l'arte. </a:t>
            </a:r>
            <a:endParaRPr sz="2400"/>
          </a:p>
          <a:p>
            <a:pPr marL="0" marR="0" lvl="0" indent="0" algn="ctr" rtl="0">
              <a:lnSpc>
                <a:spcPct val="100000"/>
              </a:lnSpc>
              <a:spcBef>
                <a:spcPts val="0"/>
              </a:spcBef>
              <a:spcAft>
                <a:spcPts val="0"/>
              </a:spcAft>
              <a:buNone/>
            </a:pPr>
            <a:r>
              <a:rPr lang="it-IT" sz="2400"/>
              <a:t>Qualcuno attraverso la musica. </a:t>
            </a:r>
            <a:endParaRPr sz="2400"/>
          </a:p>
          <a:p>
            <a:pPr marL="0" marR="0" lvl="0" indent="0" algn="ctr" rtl="0">
              <a:lnSpc>
                <a:spcPct val="100000"/>
              </a:lnSpc>
              <a:spcBef>
                <a:spcPts val="0"/>
              </a:spcBef>
              <a:spcAft>
                <a:spcPts val="0"/>
              </a:spcAft>
              <a:buNone/>
            </a:pPr>
            <a:r>
              <a:rPr lang="it-IT" sz="2400"/>
              <a:t>E qualcuno attraverso... la </a:t>
            </a:r>
            <a:r>
              <a:rPr lang="it-IT" sz="2400" b="1"/>
              <a:t>matematica</a:t>
            </a:r>
            <a:r>
              <a:rPr lang="it-IT" sz="2400"/>
              <a:t>. </a:t>
            </a:r>
            <a:endParaRPr sz="2400"/>
          </a:p>
          <a:p>
            <a:pPr marL="0" marR="0" lvl="0" indent="0" algn="ctr" rtl="0">
              <a:lnSpc>
                <a:spcPct val="100000"/>
              </a:lnSpc>
              <a:spcBef>
                <a:spcPts val="0"/>
              </a:spcBef>
              <a:spcAft>
                <a:spcPts val="0"/>
              </a:spcAft>
              <a:buNone/>
            </a:pPr>
            <a:endParaRPr sz="2400"/>
          </a:p>
          <a:p>
            <a:pPr marL="0" marR="0" lvl="0" indent="0" algn="ctr" rtl="0">
              <a:lnSpc>
                <a:spcPct val="100000"/>
              </a:lnSpc>
              <a:spcBef>
                <a:spcPts val="0"/>
              </a:spcBef>
              <a:spcAft>
                <a:spcPts val="0"/>
              </a:spcAft>
              <a:buNone/>
            </a:pPr>
            <a:r>
              <a:rPr lang="it-IT" sz="2400"/>
              <a:t>Sembra una passione strana, </a:t>
            </a:r>
            <a:endParaRPr sz="2400"/>
          </a:p>
          <a:p>
            <a:pPr marL="0" marR="0" lvl="0" indent="0" algn="ctr" rtl="0">
              <a:lnSpc>
                <a:spcPct val="100000"/>
              </a:lnSpc>
              <a:spcBef>
                <a:spcPts val="0"/>
              </a:spcBef>
              <a:spcAft>
                <a:spcPts val="0"/>
              </a:spcAft>
              <a:buNone/>
            </a:pPr>
            <a:r>
              <a:rPr lang="it-IT" sz="2400"/>
              <a:t>ma poco importa: </a:t>
            </a:r>
            <a:endParaRPr sz="2400"/>
          </a:p>
          <a:p>
            <a:pPr marL="0" marR="0" lvl="0" indent="0" algn="ctr" rtl="0">
              <a:lnSpc>
                <a:spcPct val="100000"/>
              </a:lnSpc>
              <a:spcBef>
                <a:spcPts val="0"/>
              </a:spcBef>
              <a:spcAft>
                <a:spcPts val="0"/>
              </a:spcAft>
              <a:buNone/>
            </a:pPr>
            <a:r>
              <a:rPr lang="it-IT" sz="2400" b="1"/>
              <a:t>ci sono infiniti modi di guardare il mondo e la matematica è certamente uno di questi! </a:t>
            </a:r>
            <a:endParaRPr sz="2400" b="1"/>
          </a:p>
          <a:p>
            <a:pPr marL="0" marR="0" lvl="0" indent="0" algn="ctr" rtl="0">
              <a:lnSpc>
                <a:spcPct val="100000"/>
              </a:lnSpc>
              <a:spcBef>
                <a:spcPts val="0"/>
              </a:spcBef>
              <a:spcAft>
                <a:spcPts val="0"/>
              </a:spcAft>
              <a:buNone/>
            </a:pPr>
            <a:endParaRPr sz="2400" b="1"/>
          </a:p>
        </p:txBody>
      </p:sp>
      <p:pic>
        <p:nvPicPr>
          <p:cNvPr id="383" name="Google Shape;383;g22003ec637e_2_0"/>
          <p:cNvPicPr preferRelativeResize="0"/>
          <p:nvPr/>
        </p:nvPicPr>
        <p:blipFill>
          <a:blip r:embed="rId5">
            <a:alphaModFix/>
          </a:blip>
          <a:stretch>
            <a:fillRect/>
          </a:stretch>
        </p:blipFill>
        <p:spPr>
          <a:xfrm>
            <a:off x="977800" y="1102549"/>
            <a:ext cx="3521399" cy="41793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22003ec637e_3_2"/>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90" name="Google Shape;390;g22003ec637e_3_2"/>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391" name="Google Shape;391;g22003ec637e_3_2"/>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392" name="Google Shape;392;g22003ec637e_3_2"/>
          <p:cNvSpPr txBox="1"/>
          <p:nvPr/>
        </p:nvSpPr>
        <p:spPr>
          <a:xfrm>
            <a:off x="536447" y="215743"/>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Alcune proposte </a:t>
            </a:r>
            <a:endParaRPr sz="3200" b="1" i="0" u="none" strike="noStrike" cap="none">
              <a:solidFill>
                <a:srgbClr val="408AB6"/>
              </a:solidFill>
              <a:latin typeface="Open Sans"/>
              <a:ea typeface="Open Sans"/>
              <a:cs typeface="Open Sans"/>
              <a:sym typeface="Open Sans"/>
            </a:endParaRPr>
          </a:p>
        </p:txBody>
      </p:sp>
      <p:sp>
        <p:nvSpPr>
          <p:cNvPr id="393" name="Google Shape;393;g22003ec637e_3_2"/>
          <p:cNvSpPr/>
          <p:nvPr/>
        </p:nvSpPr>
        <p:spPr>
          <a:xfrm>
            <a:off x="251075" y="1101125"/>
            <a:ext cx="3966300" cy="3199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a:t>…la matematica è ovunque</a:t>
            </a:r>
            <a:endParaRPr sz="2400"/>
          </a:p>
          <a:p>
            <a:pPr marL="0" marR="0" lvl="0" indent="0" algn="ctr" rtl="0">
              <a:lnSpc>
                <a:spcPct val="100000"/>
              </a:lnSpc>
              <a:spcBef>
                <a:spcPts val="0"/>
              </a:spcBef>
              <a:spcAft>
                <a:spcPts val="0"/>
              </a:spcAft>
              <a:buNone/>
            </a:pPr>
            <a:r>
              <a:rPr lang="it-IT" sz="2400"/>
              <a:t>…a volte è nascosta, </a:t>
            </a:r>
            <a:endParaRPr sz="2400"/>
          </a:p>
          <a:p>
            <a:pPr marL="0" marR="0" lvl="0" indent="0" algn="ctr" rtl="0">
              <a:lnSpc>
                <a:spcPct val="100000"/>
              </a:lnSpc>
              <a:spcBef>
                <a:spcPts val="0"/>
              </a:spcBef>
              <a:spcAft>
                <a:spcPts val="0"/>
              </a:spcAft>
              <a:buNone/>
            </a:pPr>
            <a:r>
              <a:rPr lang="it-IT" sz="2400"/>
              <a:t>ma a me piace trovarla</a:t>
            </a:r>
            <a:endParaRPr sz="2400"/>
          </a:p>
        </p:txBody>
      </p:sp>
      <p:pic>
        <p:nvPicPr>
          <p:cNvPr id="394" name="Google Shape;394;g22003ec637e_3_2"/>
          <p:cNvPicPr preferRelativeResize="0"/>
          <p:nvPr/>
        </p:nvPicPr>
        <p:blipFill>
          <a:blip r:embed="rId5">
            <a:alphaModFix/>
          </a:blip>
          <a:stretch>
            <a:fillRect/>
          </a:stretch>
        </p:blipFill>
        <p:spPr>
          <a:xfrm>
            <a:off x="4369775" y="1052901"/>
            <a:ext cx="7669824" cy="532548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21cffa0f932_0_75"/>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401" name="Google Shape;401;g21cffa0f932_0_75"/>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402" name="Google Shape;402;g21cffa0f932_0_75"/>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403" name="Google Shape;403;g21cffa0f932_0_75"/>
          <p:cNvSpPr txBox="1"/>
          <p:nvPr/>
        </p:nvSpPr>
        <p:spPr>
          <a:xfrm>
            <a:off x="2110129" y="1645253"/>
            <a:ext cx="76455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it-IT" sz="1800" b="0" i="0" u="none" strike="noStrike" cap="none">
                <a:solidFill>
                  <a:srgbClr val="376092"/>
                </a:solidFill>
                <a:latin typeface="Open Sans"/>
                <a:ea typeface="Open Sans"/>
                <a:cs typeface="Open Sans"/>
                <a:sym typeface="Open Sans"/>
              </a:rPr>
              <a:t>.</a:t>
            </a:r>
            <a:endParaRPr sz="1800" b="0" i="0" u="none" strike="noStrike" cap="none">
              <a:solidFill>
                <a:schemeClr val="dk1"/>
              </a:solidFill>
              <a:latin typeface="Open Sans"/>
              <a:ea typeface="Open Sans"/>
              <a:cs typeface="Open Sans"/>
              <a:sym typeface="Open Sans"/>
            </a:endParaRPr>
          </a:p>
        </p:txBody>
      </p:sp>
      <p:sp>
        <p:nvSpPr>
          <p:cNvPr id="404" name="Google Shape;404;g21cffa0f932_0_75"/>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Quali scelte metodologiche e strategiche? </a:t>
            </a:r>
            <a:endParaRPr sz="3200" b="1" i="0" u="none" strike="noStrike" cap="none">
              <a:solidFill>
                <a:srgbClr val="408AB6"/>
              </a:solidFill>
              <a:latin typeface="Open Sans"/>
              <a:ea typeface="Open Sans"/>
              <a:cs typeface="Open Sans"/>
              <a:sym typeface="Open Sans"/>
            </a:endParaRPr>
          </a:p>
        </p:txBody>
      </p:sp>
      <p:sp>
        <p:nvSpPr>
          <p:cNvPr id="405" name="Google Shape;405;g21cffa0f932_0_75"/>
          <p:cNvSpPr/>
          <p:nvPr/>
        </p:nvSpPr>
        <p:spPr>
          <a:xfrm>
            <a:off x="545013" y="1251613"/>
            <a:ext cx="3170400" cy="1654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t>osservazione </a:t>
            </a:r>
            <a:r>
              <a:rPr lang="it-IT" sz="2400"/>
              <a:t>diretta dei fenomeni e formulazione di ipotesi </a:t>
            </a:r>
            <a:endParaRPr sz="2400"/>
          </a:p>
        </p:txBody>
      </p:sp>
      <p:pic>
        <p:nvPicPr>
          <p:cNvPr id="406" name="Google Shape;406;g21cffa0f932_0_75"/>
          <p:cNvPicPr preferRelativeResize="0"/>
          <p:nvPr/>
        </p:nvPicPr>
        <p:blipFill>
          <a:blip r:embed="rId5">
            <a:alphaModFix/>
          </a:blip>
          <a:stretch>
            <a:fillRect/>
          </a:stretch>
        </p:blipFill>
        <p:spPr>
          <a:xfrm>
            <a:off x="4165280" y="1207178"/>
            <a:ext cx="2619375" cy="1743075"/>
          </a:xfrm>
          <a:prstGeom prst="rect">
            <a:avLst/>
          </a:prstGeom>
          <a:noFill/>
          <a:ln>
            <a:noFill/>
          </a:ln>
        </p:spPr>
      </p:pic>
      <p:sp>
        <p:nvSpPr>
          <p:cNvPr id="407" name="Google Shape;407;g21cffa0f932_0_75"/>
          <p:cNvSpPr/>
          <p:nvPr/>
        </p:nvSpPr>
        <p:spPr>
          <a:xfrm>
            <a:off x="4347663" y="3951900"/>
            <a:ext cx="3170400" cy="1654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t>digitale </a:t>
            </a:r>
            <a:endParaRPr sz="2400" b="1"/>
          </a:p>
          <a:p>
            <a:pPr marL="0" marR="0" lvl="0" indent="0" algn="ctr" rtl="0">
              <a:lnSpc>
                <a:spcPct val="100000"/>
              </a:lnSpc>
              <a:spcBef>
                <a:spcPts val="0"/>
              </a:spcBef>
              <a:spcAft>
                <a:spcPts val="0"/>
              </a:spcAft>
              <a:buNone/>
            </a:pPr>
            <a:r>
              <a:rPr lang="it-IT" sz="2400"/>
              <a:t>a supporto della didattica </a:t>
            </a:r>
            <a:endParaRPr sz="2400"/>
          </a:p>
        </p:txBody>
      </p:sp>
      <p:pic>
        <p:nvPicPr>
          <p:cNvPr id="408" name="Google Shape;408;g21cffa0f932_0_75">
            <a:hlinkClick r:id="rId6"/>
          </p:cNvPr>
          <p:cNvPicPr preferRelativeResize="0"/>
          <p:nvPr/>
        </p:nvPicPr>
        <p:blipFill rotWithShape="1">
          <a:blip r:embed="rId7">
            <a:alphaModFix/>
          </a:blip>
          <a:srcRect t="10960" b="10749"/>
          <a:stretch/>
        </p:blipFill>
        <p:spPr>
          <a:xfrm>
            <a:off x="8219575" y="3048725"/>
            <a:ext cx="3033701" cy="3460551"/>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21cffa0f932_0_89"/>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415" name="Google Shape;415;g21cffa0f932_0_89"/>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416" name="Google Shape;416;g21cffa0f932_0_89"/>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417" name="Google Shape;417;g21cffa0f932_0_89"/>
          <p:cNvSpPr txBox="1"/>
          <p:nvPr/>
        </p:nvSpPr>
        <p:spPr>
          <a:xfrm>
            <a:off x="2110129" y="1645253"/>
            <a:ext cx="76455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it-IT" sz="1800" b="0" i="0" u="none" strike="noStrike" cap="none">
                <a:solidFill>
                  <a:srgbClr val="376092"/>
                </a:solidFill>
                <a:latin typeface="Open Sans"/>
                <a:ea typeface="Open Sans"/>
                <a:cs typeface="Open Sans"/>
                <a:sym typeface="Open Sans"/>
              </a:rPr>
              <a:t>.</a:t>
            </a:r>
            <a:endParaRPr sz="1800" b="0" i="0" u="none" strike="noStrike" cap="none">
              <a:solidFill>
                <a:schemeClr val="dk1"/>
              </a:solidFill>
              <a:latin typeface="Open Sans"/>
              <a:ea typeface="Open Sans"/>
              <a:cs typeface="Open Sans"/>
              <a:sym typeface="Open Sans"/>
            </a:endParaRPr>
          </a:p>
        </p:txBody>
      </p:sp>
      <p:sp>
        <p:nvSpPr>
          <p:cNvPr id="418" name="Google Shape;418;g21cffa0f932_0_89"/>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Quali scelte metodologiche e strategiche? </a:t>
            </a:r>
            <a:endParaRPr sz="3200" b="1" i="0" u="none" strike="noStrike" cap="none">
              <a:solidFill>
                <a:srgbClr val="408AB6"/>
              </a:solidFill>
              <a:latin typeface="Open Sans"/>
              <a:ea typeface="Open Sans"/>
              <a:cs typeface="Open Sans"/>
              <a:sym typeface="Open Sans"/>
            </a:endParaRPr>
          </a:p>
        </p:txBody>
      </p:sp>
      <p:sp>
        <p:nvSpPr>
          <p:cNvPr id="419" name="Google Shape;419;g21cffa0f932_0_89"/>
          <p:cNvSpPr/>
          <p:nvPr/>
        </p:nvSpPr>
        <p:spPr>
          <a:xfrm>
            <a:off x="167450" y="1009584"/>
            <a:ext cx="2480700" cy="1262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t>imparare facendo</a:t>
            </a:r>
            <a:endParaRPr sz="2400"/>
          </a:p>
        </p:txBody>
      </p:sp>
      <p:sp>
        <p:nvSpPr>
          <p:cNvPr id="420" name="Google Shape;420;g21cffa0f932_0_89"/>
          <p:cNvSpPr/>
          <p:nvPr/>
        </p:nvSpPr>
        <p:spPr>
          <a:xfrm>
            <a:off x="2800613" y="4216475"/>
            <a:ext cx="3170400" cy="1654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t>valutazione formativa</a:t>
            </a:r>
            <a:endParaRPr sz="2400" b="1"/>
          </a:p>
          <a:p>
            <a:pPr marL="0" marR="0" lvl="0" indent="0" algn="ctr" rtl="0">
              <a:lnSpc>
                <a:spcPct val="100000"/>
              </a:lnSpc>
              <a:spcBef>
                <a:spcPts val="0"/>
              </a:spcBef>
              <a:spcAft>
                <a:spcPts val="0"/>
              </a:spcAft>
              <a:buNone/>
            </a:pPr>
            <a:r>
              <a:rPr lang="it-IT" sz="2400"/>
              <a:t>e compiti di realtà </a:t>
            </a:r>
            <a:endParaRPr sz="2400"/>
          </a:p>
        </p:txBody>
      </p:sp>
      <p:pic>
        <p:nvPicPr>
          <p:cNvPr id="421" name="Google Shape;421;g21cffa0f932_0_89"/>
          <p:cNvPicPr preferRelativeResize="0"/>
          <p:nvPr/>
        </p:nvPicPr>
        <p:blipFill>
          <a:blip r:embed="rId5">
            <a:alphaModFix/>
          </a:blip>
          <a:stretch>
            <a:fillRect/>
          </a:stretch>
        </p:blipFill>
        <p:spPr>
          <a:xfrm>
            <a:off x="4678213" y="1212178"/>
            <a:ext cx="6703714" cy="2094911"/>
          </a:xfrm>
          <a:prstGeom prst="rect">
            <a:avLst/>
          </a:prstGeom>
          <a:noFill/>
          <a:ln>
            <a:noFill/>
          </a:ln>
        </p:spPr>
      </p:pic>
      <p:pic>
        <p:nvPicPr>
          <p:cNvPr id="422" name="Google Shape;422;g21cffa0f932_0_89"/>
          <p:cNvPicPr preferRelativeResize="0"/>
          <p:nvPr/>
        </p:nvPicPr>
        <p:blipFill>
          <a:blip r:embed="rId6">
            <a:alphaModFix/>
          </a:blip>
          <a:stretch>
            <a:fillRect/>
          </a:stretch>
        </p:blipFill>
        <p:spPr>
          <a:xfrm>
            <a:off x="6353131" y="3721550"/>
            <a:ext cx="3973299" cy="2644050"/>
          </a:xfrm>
          <a:prstGeom prst="rect">
            <a:avLst/>
          </a:prstGeom>
          <a:noFill/>
          <a:ln>
            <a:noFill/>
          </a:ln>
        </p:spPr>
      </p:pic>
      <p:sp>
        <p:nvSpPr>
          <p:cNvPr id="423" name="Google Shape;423;g21cffa0f932_0_89"/>
          <p:cNvSpPr/>
          <p:nvPr/>
        </p:nvSpPr>
        <p:spPr>
          <a:xfrm>
            <a:off x="1786725" y="2369872"/>
            <a:ext cx="2480700" cy="1262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t>imparare insieme</a:t>
            </a: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1df44038bc5_0_14"/>
          <p:cNvSpPr txBox="1">
            <a:spLocks noGrp="1"/>
          </p:cNvSpPr>
          <p:nvPr>
            <p:ph type="body" idx="1"/>
          </p:nvPr>
        </p:nvSpPr>
        <p:spPr>
          <a:xfrm>
            <a:off x="712787" y="4939597"/>
            <a:ext cx="11193900" cy="1325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pPr>
            <a:endParaRPr b="1">
              <a:solidFill>
                <a:schemeClr val="lt1"/>
              </a:solidFill>
            </a:endParaRPr>
          </a:p>
          <a:p>
            <a:pPr marL="0" lvl="0" indent="0" algn="l" rtl="0">
              <a:lnSpc>
                <a:spcPct val="100000"/>
              </a:lnSpc>
              <a:spcBef>
                <a:spcPts val="0"/>
              </a:spcBef>
              <a:spcAft>
                <a:spcPts val="0"/>
              </a:spcAft>
              <a:buSzPts val="2800"/>
              <a:buNone/>
            </a:pPr>
            <a:endParaRPr b="1">
              <a:solidFill>
                <a:schemeClr val="lt1"/>
              </a:solidFill>
            </a:endParaRPr>
          </a:p>
          <a:p>
            <a:pPr marL="0" lvl="0" indent="0" algn="l" rtl="0">
              <a:lnSpc>
                <a:spcPct val="100000"/>
              </a:lnSpc>
              <a:spcBef>
                <a:spcPts val="0"/>
              </a:spcBef>
              <a:spcAft>
                <a:spcPts val="0"/>
              </a:spcAft>
              <a:buSzPts val="2800"/>
              <a:buNone/>
            </a:pPr>
            <a:endParaRPr b="1">
              <a:solidFill>
                <a:schemeClr val="lt1"/>
              </a:solidFill>
            </a:endParaRPr>
          </a:p>
          <a:p>
            <a:pPr marL="0" lvl="0" indent="0" algn="l" rtl="0">
              <a:lnSpc>
                <a:spcPct val="100000"/>
              </a:lnSpc>
              <a:spcBef>
                <a:spcPts val="0"/>
              </a:spcBef>
              <a:spcAft>
                <a:spcPts val="0"/>
              </a:spcAft>
              <a:buSzPts val="2800"/>
              <a:buNone/>
            </a:pPr>
            <a:endParaRPr/>
          </a:p>
        </p:txBody>
      </p:sp>
      <p:sp>
        <p:nvSpPr>
          <p:cNvPr id="429" name="Google Shape;429;g1df44038bc5_0_14"/>
          <p:cNvSpPr txBox="1">
            <a:spLocks noGrp="1"/>
          </p:cNvSpPr>
          <p:nvPr>
            <p:ph type="title"/>
          </p:nvPr>
        </p:nvSpPr>
        <p:spPr>
          <a:xfrm>
            <a:off x="712788" y="3113289"/>
            <a:ext cx="9955200" cy="13257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SzPts val="3200"/>
              <a:buNone/>
            </a:pPr>
            <a:r>
              <a:rPr lang="it-IT"/>
              <a:t>STRUMENTI </a:t>
            </a:r>
            <a:r>
              <a:rPr lang="it-I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PER</a:t>
            </a:r>
            <a:r>
              <a:rPr lang="it-IT"/>
              <a:t> COMPRENDERE LA COMPLESSITÀ AMBIENTALE</a:t>
            </a:r>
            <a:endParaRPr/>
          </a:p>
        </p:txBody>
      </p:sp>
      <p:pic>
        <p:nvPicPr>
          <p:cNvPr id="430" name="Google Shape;430;g1df44038bc5_0_14"/>
          <p:cNvPicPr preferRelativeResize="0"/>
          <p:nvPr/>
        </p:nvPicPr>
        <p:blipFill rotWithShape="1">
          <a:blip r:embed="rId3">
            <a:alphaModFix/>
          </a:blip>
          <a:srcRect/>
          <a:stretch/>
        </p:blipFill>
        <p:spPr>
          <a:xfrm>
            <a:off x="10291014" y="637492"/>
            <a:ext cx="1135025" cy="56156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
          <p:cNvSpPr txBox="1">
            <a:spLocks noGrp="1"/>
          </p:cNvSpPr>
          <p:nvPr>
            <p:ph type="title"/>
          </p:nvPr>
        </p:nvSpPr>
        <p:spPr>
          <a:xfrm>
            <a:off x="450296" y="261993"/>
            <a:ext cx="5493304" cy="5821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it-IT" sz="3200"/>
              <a:t>SCUOLA.AIRC.IT</a:t>
            </a:r>
            <a:endParaRPr/>
          </a:p>
        </p:txBody>
      </p:sp>
      <p:pic>
        <p:nvPicPr>
          <p:cNvPr id="157" name="Google Shape;157;p2"/>
          <p:cNvPicPr preferRelativeResize="0"/>
          <p:nvPr/>
        </p:nvPicPr>
        <p:blipFill rotWithShape="1">
          <a:blip r:embed="rId3">
            <a:alphaModFix/>
          </a:blip>
          <a:srcRect/>
          <a:stretch/>
        </p:blipFill>
        <p:spPr>
          <a:xfrm>
            <a:off x="4853934" y="1253615"/>
            <a:ext cx="2189004" cy="2792120"/>
          </a:xfrm>
          <a:prstGeom prst="rect">
            <a:avLst/>
          </a:prstGeom>
          <a:noFill/>
          <a:ln>
            <a:noFill/>
          </a:ln>
        </p:spPr>
      </p:pic>
      <p:sp>
        <p:nvSpPr>
          <p:cNvPr id="158" name="Google Shape;158;p2"/>
          <p:cNvSpPr/>
          <p:nvPr/>
        </p:nvSpPr>
        <p:spPr>
          <a:xfrm>
            <a:off x="7859959" y="781776"/>
            <a:ext cx="1869995" cy="1736433"/>
          </a:xfrm>
          <a:prstGeom prst="ellipse">
            <a:avLst/>
          </a:prstGeom>
          <a:solidFill>
            <a:schemeClr val="lt1">
              <a:alpha val="2627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9" name="Google Shape;159;p2"/>
          <p:cNvSpPr/>
          <p:nvPr/>
        </p:nvSpPr>
        <p:spPr>
          <a:xfrm>
            <a:off x="900776" y="3366100"/>
            <a:ext cx="1869995" cy="1736433"/>
          </a:xfrm>
          <a:prstGeom prst="ellipse">
            <a:avLst/>
          </a:prstGeom>
          <a:solidFill>
            <a:schemeClr val="lt1">
              <a:alpha val="2627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0" name="Google Shape;160;p2"/>
          <p:cNvSpPr/>
          <p:nvPr/>
        </p:nvSpPr>
        <p:spPr>
          <a:xfrm>
            <a:off x="2487285" y="809581"/>
            <a:ext cx="1869995" cy="1736433"/>
          </a:xfrm>
          <a:prstGeom prst="ellipse">
            <a:avLst/>
          </a:prstGeom>
          <a:solidFill>
            <a:schemeClr val="lt1">
              <a:alpha val="2627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1" name="Google Shape;161;p2"/>
          <p:cNvSpPr txBox="1"/>
          <p:nvPr/>
        </p:nvSpPr>
        <p:spPr>
          <a:xfrm>
            <a:off x="7911252" y="1271621"/>
            <a:ext cx="1794669" cy="1100931"/>
          </a:xfrm>
          <a:prstGeom prst="rect">
            <a:avLst/>
          </a:prstGeom>
          <a:noFill/>
          <a:ln>
            <a:noFill/>
          </a:ln>
        </p:spPr>
        <p:txBody>
          <a:bodyPr spcFirstLastPara="1" wrap="square" lIns="81625" tIns="40800" rIns="81625" bIns="40800" anchor="t" anchorCtr="0">
            <a:noAutofit/>
          </a:bodyPr>
          <a:lstStyle/>
          <a:p>
            <a:pPr marL="0" marR="0" lvl="0" indent="0" algn="ctr" rtl="0">
              <a:lnSpc>
                <a:spcPct val="100000"/>
              </a:lnSpc>
              <a:spcBef>
                <a:spcPts val="0"/>
              </a:spcBef>
              <a:spcAft>
                <a:spcPts val="0"/>
              </a:spcAft>
              <a:buNone/>
            </a:pPr>
            <a:r>
              <a:rPr lang="it-IT" sz="1400" b="1" i="1" u="none" strike="noStrike" cap="none">
                <a:solidFill>
                  <a:srgbClr val="2F5496"/>
                </a:solidFill>
                <a:latin typeface="Open Sans"/>
                <a:ea typeface="Open Sans"/>
                <a:cs typeface="Open Sans"/>
                <a:sym typeface="Open Sans"/>
              </a:rPr>
              <a:t>NEWSLETTER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300" b="0" i="1" u="none" strike="noStrike" cap="none">
                <a:solidFill>
                  <a:srgbClr val="2F5496"/>
                </a:solidFill>
                <a:latin typeface="Open Sans"/>
                <a:ea typeface="Open Sans"/>
                <a:cs typeface="Open Sans"/>
                <a:sym typeface="Open Sans"/>
              </a:rPr>
              <a:t>per essere aggiornati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300" b="0" i="1" u="none" strike="noStrike" cap="none">
                <a:solidFill>
                  <a:srgbClr val="2F5496"/>
                </a:solidFill>
                <a:latin typeface="Open Sans"/>
                <a:ea typeface="Open Sans"/>
                <a:cs typeface="Open Sans"/>
                <a:sym typeface="Open Sans"/>
              </a:rPr>
              <a:t>sulle attività del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300" b="0" i="1" u="none" strike="noStrike" cap="none">
                <a:solidFill>
                  <a:srgbClr val="2F5496"/>
                </a:solidFill>
                <a:latin typeface="Open Sans"/>
                <a:ea typeface="Open Sans"/>
                <a:cs typeface="Open Sans"/>
                <a:sym typeface="Open Sans"/>
              </a:rPr>
              <a:t>progetto </a:t>
            </a:r>
            <a:endParaRPr sz="1400" b="0" i="0" u="none" strike="noStrike" cap="none">
              <a:solidFill>
                <a:srgbClr val="000000"/>
              </a:solidFill>
              <a:latin typeface="Arial"/>
              <a:ea typeface="Arial"/>
              <a:cs typeface="Arial"/>
              <a:sym typeface="Arial"/>
            </a:endParaRPr>
          </a:p>
        </p:txBody>
      </p:sp>
      <p:sp>
        <p:nvSpPr>
          <p:cNvPr id="162" name="Google Shape;162;p2"/>
          <p:cNvSpPr txBox="1"/>
          <p:nvPr/>
        </p:nvSpPr>
        <p:spPr>
          <a:xfrm>
            <a:off x="845851" y="3572908"/>
            <a:ext cx="1894207" cy="1307045"/>
          </a:xfrm>
          <a:prstGeom prst="rect">
            <a:avLst/>
          </a:prstGeom>
          <a:noFill/>
          <a:ln>
            <a:noFill/>
          </a:ln>
        </p:spPr>
        <p:txBody>
          <a:bodyPr spcFirstLastPara="1" wrap="square" lIns="81700" tIns="40675" rIns="81700" bIns="40675" anchor="t" anchorCtr="0">
            <a:noAutofit/>
          </a:bodyPr>
          <a:lstStyle/>
          <a:p>
            <a:pPr marL="0" marR="0" lvl="0" indent="0" algn="ctr" rtl="0">
              <a:lnSpc>
                <a:spcPct val="100000"/>
              </a:lnSpc>
              <a:spcBef>
                <a:spcPts val="0"/>
              </a:spcBef>
              <a:spcAft>
                <a:spcPts val="0"/>
              </a:spcAft>
              <a:buNone/>
            </a:pPr>
            <a:r>
              <a:rPr lang="it-IT" sz="1400" b="1" i="1" u="none" strike="noStrike" cap="none">
                <a:solidFill>
                  <a:srgbClr val="2F5496"/>
                </a:solidFill>
                <a:latin typeface="Open Sans"/>
                <a:ea typeface="Open Sans"/>
                <a:cs typeface="Open Sans"/>
                <a:sym typeface="Open Sans"/>
              </a:rPr>
              <a:t>CANCRO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400" b="1" i="1" u="none" strike="noStrike" cap="none">
                <a:solidFill>
                  <a:srgbClr val="2F5496"/>
                </a:solidFill>
                <a:latin typeface="Open Sans"/>
                <a:ea typeface="Open Sans"/>
                <a:cs typeface="Open Sans"/>
                <a:sym typeface="Open Sans"/>
              </a:rPr>
              <a:t>IO TI BOCCIO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200" b="0" i="1" u="none" strike="noStrike" cap="none">
                <a:solidFill>
                  <a:srgbClr val="2F5496"/>
                </a:solidFill>
                <a:latin typeface="Open Sans"/>
                <a:ea typeface="Open Sans"/>
                <a:cs typeface="Open Sans"/>
                <a:sym typeface="Open Sans"/>
              </a:rPr>
              <a:t>fai della tua scuola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200" b="0" i="1" u="none" strike="noStrike" cap="none">
                <a:solidFill>
                  <a:srgbClr val="2F5496"/>
                </a:solidFill>
                <a:latin typeface="Open Sans"/>
                <a:ea typeface="Open Sans"/>
                <a:cs typeface="Open Sans"/>
                <a:sym typeface="Open Sans"/>
              </a:rPr>
              <a:t>una piazza distribuendo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200" b="0" i="1" u="none" strike="noStrike" cap="none">
                <a:solidFill>
                  <a:srgbClr val="2F5496"/>
                </a:solidFill>
                <a:latin typeface="Open Sans"/>
                <a:ea typeface="Open Sans"/>
                <a:cs typeface="Open Sans"/>
                <a:sym typeface="Open Sans"/>
              </a:rPr>
              <a:t>le Arance della Salute,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200" b="0" i="1" u="none" strike="noStrike" cap="none">
                <a:solidFill>
                  <a:srgbClr val="2F5496"/>
                </a:solidFill>
                <a:latin typeface="Open Sans"/>
                <a:ea typeface="Open Sans"/>
                <a:cs typeface="Open Sans"/>
                <a:sym typeface="Open Sans"/>
              </a:rPr>
              <a:t>miele e marmellata</a:t>
            </a:r>
            <a:endParaRPr sz="1300" b="0" i="1" u="none" strike="noStrike" cap="none">
              <a:solidFill>
                <a:srgbClr val="2F5496"/>
              </a:solidFill>
              <a:latin typeface="Open Sans"/>
              <a:ea typeface="Open Sans"/>
              <a:cs typeface="Open Sans"/>
              <a:sym typeface="Open Sans"/>
            </a:endParaRPr>
          </a:p>
        </p:txBody>
      </p:sp>
      <p:grpSp>
        <p:nvGrpSpPr>
          <p:cNvPr id="163" name="Google Shape;163;p2"/>
          <p:cNvGrpSpPr/>
          <p:nvPr/>
        </p:nvGrpSpPr>
        <p:grpSpPr>
          <a:xfrm rot="5015266">
            <a:off x="4103537" y="1430883"/>
            <a:ext cx="1049911" cy="823268"/>
            <a:chOff x="2944813" y="2861320"/>
            <a:chExt cx="1049911" cy="823268"/>
          </a:xfrm>
        </p:grpSpPr>
        <p:pic>
          <p:nvPicPr>
            <p:cNvPr id="164" name="Google Shape;164;p2"/>
            <p:cNvPicPr preferRelativeResize="0"/>
            <p:nvPr/>
          </p:nvPicPr>
          <p:blipFill rotWithShape="1">
            <a:blip r:embed="rId4">
              <a:alphaModFix/>
            </a:blip>
            <a:srcRect/>
            <a:stretch/>
          </p:blipFill>
          <p:spPr>
            <a:xfrm>
              <a:off x="2944813" y="3448050"/>
              <a:ext cx="242887" cy="236538"/>
            </a:xfrm>
            <a:prstGeom prst="rect">
              <a:avLst/>
            </a:prstGeom>
            <a:noFill/>
            <a:ln>
              <a:noFill/>
            </a:ln>
          </p:spPr>
        </p:pic>
        <p:pic>
          <p:nvPicPr>
            <p:cNvPr id="165" name="Google Shape;165;p2"/>
            <p:cNvPicPr preferRelativeResize="0"/>
            <p:nvPr/>
          </p:nvPicPr>
          <p:blipFill rotWithShape="1">
            <a:blip r:embed="rId5">
              <a:alphaModFix/>
            </a:blip>
            <a:srcRect/>
            <a:stretch/>
          </p:blipFill>
          <p:spPr>
            <a:xfrm>
              <a:off x="3228975" y="3119438"/>
              <a:ext cx="182563" cy="177800"/>
            </a:xfrm>
            <a:prstGeom prst="rect">
              <a:avLst/>
            </a:prstGeom>
            <a:noFill/>
            <a:ln>
              <a:noFill/>
            </a:ln>
          </p:spPr>
        </p:pic>
        <p:pic>
          <p:nvPicPr>
            <p:cNvPr id="166" name="Google Shape;166;p2"/>
            <p:cNvPicPr preferRelativeResize="0"/>
            <p:nvPr/>
          </p:nvPicPr>
          <p:blipFill rotWithShape="1">
            <a:blip r:embed="rId6">
              <a:alphaModFix/>
            </a:blip>
            <a:srcRect/>
            <a:stretch/>
          </p:blipFill>
          <p:spPr>
            <a:xfrm>
              <a:off x="3575050" y="2944037"/>
              <a:ext cx="136525" cy="133350"/>
            </a:xfrm>
            <a:prstGeom prst="rect">
              <a:avLst/>
            </a:prstGeom>
            <a:noFill/>
            <a:ln>
              <a:noFill/>
            </a:ln>
          </p:spPr>
        </p:pic>
        <p:pic>
          <p:nvPicPr>
            <p:cNvPr id="167" name="Google Shape;167;p2"/>
            <p:cNvPicPr preferRelativeResize="0"/>
            <p:nvPr/>
          </p:nvPicPr>
          <p:blipFill rotWithShape="1">
            <a:blip r:embed="rId7">
              <a:alphaModFix/>
            </a:blip>
            <a:srcRect/>
            <a:stretch/>
          </p:blipFill>
          <p:spPr>
            <a:xfrm>
              <a:off x="3901061" y="2861320"/>
              <a:ext cx="93663" cy="92075"/>
            </a:xfrm>
            <a:prstGeom prst="rect">
              <a:avLst/>
            </a:prstGeom>
            <a:noFill/>
            <a:ln>
              <a:noFill/>
            </a:ln>
          </p:spPr>
        </p:pic>
      </p:grpSp>
      <p:pic>
        <p:nvPicPr>
          <p:cNvPr id="168" name="Google Shape;168;p2"/>
          <p:cNvPicPr preferRelativeResize="0"/>
          <p:nvPr/>
        </p:nvPicPr>
        <p:blipFill rotWithShape="1">
          <a:blip r:embed="rId8">
            <a:alphaModFix/>
          </a:blip>
          <a:srcRect/>
          <a:stretch/>
        </p:blipFill>
        <p:spPr>
          <a:xfrm>
            <a:off x="5181557" y="2628707"/>
            <a:ext cx="3382331" cy="2477543"/>
          </a:xfrm>
          <a:prstGeom prst="rect">
            <a:avLst/>
          </a:prstGeom>
          <a:noFill/>
          <a:ln>
            <a:noFill/>
          </a:ln>
        </p:spPr>
      </p:pic>
      <p:grpSp>
        <p:nvGrpSpPr>
          <p:cNvPr id="169" name="Google Shape;169;p2"/>
          <p:cNvGrpSpPr/>
          <p:nvPr/>
        </p:nvGrpSpPr>
        <p:grpSpPr>
          <a:xfrm rot="913737">
            <a:off x="2707894" y="3197302"/>
            <a:ext cx="1049911" cy="823268"/>
            <a:chOff x="2944813" y="2861320"/>
            <a:chExt cx="1049911" cy="823268"/>
          </a:xfrm>
        </p:grpSpPr>
        <p:pic>
          <p:nvPicPr>
            <p:cNvPr id="170" name="Google Shape;170;p2"/>
            <p:cNvPicPr preferRelativeResize="0"/>
            <p:nvPr/>
          </p:nvPicPr>
          <p:blipFill rotWithShape="1">
            <a:blip r:embed="rId4">
              <a:alphaModFix/>
            </a:blip>
            <a:srcRect/>
            <a:stretch/>
          </p:blipFill>
          <p:spPr>
            <a:xfrm>
              <a:off x="2944813" y="3448050"/>
              <a:ext cx="242887" cy="236538"/>
            </a:xfrm>
            <a:prstGeom prst="rect">
              <a:avLst/>
            </a:prstGeom>
            <a:noFill/>
            <a:ln>
              <a:noFill/>
            </a:ln>
          </p:spPr>
        </p:pic>
        <p:pic>
          <p:nvPicPr>
            <p:cNvPr id="171" name="Google Shape;171;p2"/>
            <p:cNvPicPr preferRelativeResize="0"/>
            <p:nvPr/>
          </p:nvPicPr>
          <p:blipFill rotWithShape="1">
            <a:blip r:embed="rId5">
              <a:alphaModFix/>
            </a:blip>
            <a:srcRect/>
            <a:stretch/>
          </p:blipFill>
          <p:spPr>
            <a:xfrm>
              <a:off x="3228975" y="3119438"/>
              <a:ext cx="182563" cy="177800"/>
            </a:xfrm>
            <a:prstGeom prst="rect">
              <a:avLst/>
            </a:prstGeom>
            <a:noFill/>
            <a:ln>
              <a:noFill/>
            </a:ln>
          </p:spPr>
        </p:pic>
        <p:pic>
          <p:nvPicPr>
            <p:cNvPr id="172" name="Google Shape;172;p2"/>
            <p:cNvPicPr preferRelativeResize="0"/>
            <p:nvPr/>
          </p:nvPicPr>
          <p:blipFill rotWithShape="1">
            <a:blip r:embed="rId6">
              <a:alphaModFix/>
            </a:blip>
            <a:srcRect/>
            <a:stretch/>
          </p:blipFill>
          <p:spPr>
            <a:xfrm>
              <a:off x="3575050" y="2944037"/>
              <a:ext cx="136525" cy="133350"/>
            </a:xfrm>
            <a:prstGeom prst="rect">
              <a:avLst/>
            </a:prstGeom>
            <a:noFill/>
            <a:ln>
              <a:noFill/>
            </a:ln>
          </p:spPr>
        </p:pic>
        <p:pic>
          <p:nvPicPr>
            <p:cNvPr id="173" name="Google Shape;173;p2"/>
            <p:cNvPicPr preferRelativeResize="0"/>
            <p:nvPr/>
          </p:nvPicPr>
          <p:blipFill rotWithShape="1">
            <a:blip r:embed="rId7">
              <a:alphaModFix/>
            </a:blip>
            <a:srcRect/>
            <a:stretch/>
          </p:blipFill>
          <p:spPr>
            <a:xfrm>
              <a:off x="3901061" y="2861320"/>
              <a:ext cx="93663" cy="92075"/>
            </a:xfrm>
            <a:prstGeom prst="rect">
              <a:avLst/>
            </a:prstGeom>
            <a:noFill/>
            <a:ln>
              <a:noFill/>
            </a:ln>
          </p:spPr>
        </p:pic>
      </p:grpSp>
      <p:sp>
        <p:nvSpPr>
          <p:cNvPr id="174" name="Google Shape;174;p2"/>
          <p:cNvSpPr txBox="1"/>
          <p:nvPr/>
        </p:nvSpPr>
        <p:spPr>
          <a:xfrm>
            <a:off x="2694360" y="1046244"/>
            <a:ext cx="1501915" cy="1243105"/>
          </a:xfrm>
          <a:prstGeom prst="rect">
            <a:avLst/>
          </a:prstGeom>
          <a:noFill/>
          <a:ln>
            <a:noFill/>
          </a:ln>
        </p:spPr>
        <p:txBody>
          <a:bodyPr spcFirstLastPara="1" wrap="square" lIns="81625" tIns="40800" rIns="81625" bIns="40800" anchor="t" anchorCtr="0">
            <a:noAutofit/>
          </a:bodyPr>
          <a:lstStyle/>
          <a:p>
            <a:pPr marL="0" marR="0" lvl="0" indent="0" algn="ctr" rtl="0">
              <a:lnSpc>
                <a:spcPct val="100000"/>
              </a:lnSpc>
              <a:spcBef>
                <a:spcPts val="0"/>
              </a:spcBef>
              <a:spcAft>
                <a:spcPts val="0"/>
              </a:spcAft>
              <a:buNone/>
            </a:pPr>
            <a:r>
              <a:rPr lang="it-IT" sz="1400" b="1" i="1" u="none" strike="noStrike" cap="none">
                <a:solidFill>
                  <a:srgbClr val="2F5496"/>
                </a:solidFill>
                <a:latin typeface="Open Sans"/>
                <a:ea typeface="Open Sans"/>
                <a:cs typeface="Open Sans"/>
                <a:sym typeface="Open Sans"/>
              </a:rPr>
              <a:t>WEBINAR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251" b="0" i="1" u="none" strike="noStrike" cap="none">
                <a:solidFill>
                  <a:srgbClr val="2F5496"/>
                </a:solidFill>
                <a:latin typeface="Open Sans"/>
                <a:ea typeface="Open Sans"/>
                <a:cs typeface="Open Sans"/>
                <a:sym typeface="Open Sans"/>
              </a:rPr>
              <a:t>formazione live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251" b="0" i="1" u="none" strike="noStrike" cap="none">
                <a:solidFill>
                  <a:srgbClr val="2F5496"/>
                </a:solidFill>
                <a:latin typeface="Open Sans"/>
                <a:ea typeface="Open Sans"/>
                <a:cs typeface="Open Sans"/>
                <a:sym typeface="Open Sans"/>
              </a:rPr>
              <a:t>con ricercatori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251" b="0" i="1" u="none" strike="noStrike" cap="none">
                <a:solidFill>
                  <a:srgbClr val="2F5496"/>
                </a:solidFill>
                <a:latin typeface="Open Sans"/>
                <a:ea typeface="Open Sans"/>
                <a:cs typeface="Open Sans"/>
                <a:sym typeface="Open Sans"/>
              </a:rPr>
              <a:t>e divulgatori</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251" b="0" i="1" u="none" strike="noStrike" cap="none">
                <a:solidFill>
                  <a:srgbClr val="2F5496"/>
                </a:solidFill>
                <a:latin typeface="Open Sans"/>
                <a:ea typeface="Open Sans"/>
                <a:cs typeface="Open Sans"/>
                <a:sym typeface="Open Sans"/>
              </a:rPr>
              <a:t>e schede didattiche di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251" b="0" i="1" u="none" strike="noStrike" cap="none">
                <a:solidFill>
                  <a:srgbClr val="2F5496"/>
                </a:solidFill>
                <a:latin typeface="Open Sans"/>
                <a:ea typeface="Open Sans"/>
                <a:cs typeface="Open Sans"/>
                <a:sym typeface="Open Sans"/>
              </a:rPr>
              <a:t>approfondimento</a:t>
            </a:r>
            <a:endParaRPr sz="1400" b="0" i="0" u="none" strike="noStrike" cap="none">
              <a:solidFill>
                <a:srgbClr val="000000"/>
              </a:solidFill>
              <a:latin typeface="Arial"/>
              <a:ea typeface="Arial"/>
              <a:cs typeface="Arial"/>
              <a:sym typeface="Arial"/>
            </a:endParaRPr>
          </a:p>
        </p:txBody>
      </p:sp>
      <p:sp>
        <p:nvSpPr>
          <p:cNvPr id="175" name="Google Shape;175;p2"/>
          <p:cNvSpPr/>
          <p:nvPr/>
        </p:nvSpPr>
        <p:spPr>
          <a:xfrm>
            <a:off x="733676" y="1564561"/>
            <a:ext cx="1869995" cy="1736433"/>
          </a:xfrm>
          <a:prstGeom prst="ellipse">
            <a:avLst/>
          </a:prstGeom>
          <a:solidFill>
            <a:schemeClr val="lt1">
              <a:alpha val="2627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6" name="Google Shape;176;p2"/>
          <p:cNvSpPr txBox="1"/>
          <p:nvPr/>
        </p:nvSpPr>
        <p:spPr>
          <a:xfrm>
            <a:off x="775810" y="1922067"/>
            <a:ext cx="1826444" cy="1406524"/>
          </a:xfrm>
          <a:prstGeom prst="rect">
            <a:avLst/>
          </a:prstGeom>
          <a:noFill/>
          <a:ln>
            <a:noFill/>
          </a:ln>
        </p:spPr>
        <p:txBody>
          <a:bodyPr spcFirstLastPara="1" wrap="square" lIns="81625" tIns="40800" rIns="81625" bIns="40800" anchor="t" anchorCtr="0">
            <a:noAutofit/>
          </a:bodyPr>
          <a:lstStyle/>
          <a:p>
            <a:pPr marL="0" marR="0" lvl="0" indent="0" algn="ctr" rtl="0">
              <a:lnSpc>
                <a:spcPct val="100000"/>
              </a:lnSpc>
              <a:spcBef>
                <a:spcPts val="0"/>
              </a:spcBef>
              <a:spcAft>
                <a:spcPts val="0"/>
              </a:spcAft>
              <a:buNone/>
            </a:pPr>
            <a:r>
              <a:rPr lang="it-IT" sz="1400" b="1" i="1" u="none" strike="noStrike" cap="none">
                <a:solidFill>
                  <a:srgbClr val="2F5496"/>
                </a:solidFill>
                <a:latin typeface="Open Sans"/>
                <a:ea typeface="Open Sans"/>
                <a:cs typeface="Open Sans"/>
                <a:sym typeface="Open Sans"/>
              </a:rPr>
              <a:t>KIT DIDATTICI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400" b="1" i="1" u="none" strike="noStrike" cap="none">
                <a:solidFill>
                  <a:srgbClr val="2F5496"/>
                </a:solidFill>
                <a:latin typeface="Open Sans"/>
                <a:ea typeface="Open Sans"/>
                <a:cs typeface="Open Sans"/>
                <a:sym typeface="Open Sans"/>
              </a:rPr>
              <a:t>MULTIMEDIALI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300" b="0" i="1" u="none" strike="noStrike" cap="none">
                <a:solidFill>
                  <a:srgbClr val="2F5496"/>
                </a:solidFill>
                <a:latin typeface="Open Sans"/>
                <a:ea typeface="Open Sans"/>
                <a:cs typeface="Open Sans"/>
                <a:sym typeface="Open Sans"/>
              </a:rPr>
              <a:t>schede, presentazioni,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300" b="0" i="1" u="none" strike="noStrike" cap="none">
                <a:solidFill>
                  <a:srgbClr val="2F5496"/>
                </a:solidFill>
                <a:latin typeface="Open Sans"/>
                <a:ea typeface="Open Sans"/>
                <a:cs typeface="Open Sans"/>
                <a:sym typeface="Open Sans"/>
              </a:rPr>
              <a:t>giochi, animazioni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300" b="0" i="1" u="none" strike="noStrike" cap="none">
                <a:solidFill>
                  <a:srgbClr val="2F5496"/>
                </a:solidFill>
                <a:latin typeface="Open Sans"/>
                <a:ea typeface="Open Sans"/>
                <a:cs typeface="Open Sans"/>
                <a:sym typeface="Open Sans"/>
              </a:rPr>
              <a:t>e video </a:t>
            </a:r>
            <a:endParaRPr sz="1400" b="0" i="0" u="none" strike="noStrike" cap="none">
              <a:solidFill>
                <a:srgbClr val="000000"/>
              </a:solidFill>
              <a:latin typeface="Arial"/>
              <a:ea typeface="Arial"/>
              <a:cs typeface="Arial"/>
              <a:sym typeface="Arial"/>
            </a:endParaRPr>
          </a:p>
        </p:txBody>
      </p:sp>
      <p:sp>
        <p:nvSpPr>
          <p:cNvPr id="177" name="Google Shape;177;p2"/>
          <p:cNvSpPr/>
          <p:nvPr/>
        </p:nvSpPr>
        <p:spPr>
          <a:xfrm>
            <a:off x="2648149" y="4185213"/>
            <a:ext cx="1869995" cy="1736433"/>
          </a:xfrm>
          <a:prstGeom prst="ellipse">
            <a:avLst/>
          </a:prstGeom>
          <a:solidFill>
            <a:schemeClr val="lt1">
              <a:alpha val="2627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8" name="Google Shape;178;p2"/>
          <p:cNvSpPr/>
          <p:nvPr/>
        </p:nvSpPr>
        <p:spPr>
          <a:xfrm>
            <a:off x="9705921" y="1636352"/>
            <a:ext cx="1869995" cy="1736433"/>
          </a:xfrm>
          <a:prstGeom prst="ellipse">
            <a:avLst/>
          </a:prstGeom>
          <a:solidFill>
            <a:schemeClr val="lt1">
              <a:alpha val="2627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9" name="Google Shape;179;p2"/>
          <p:cNvSpPr/>
          <p:nvPr/>
        </p:nvSpPr>
        <p:spPr>
          <a:xfrm>
            <a:off x="10084045" y="3554383"/>
            <a:ext cx="1970975" cy="1873859"/>
          </a:xfrm>
          <a:prstGeom prst="ellipse">
            <a:avLst/>
          </a:prstGeom>
          <a:solidFill>
            <a:schemeClr val="lt1">
              <a:alpha val="2627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0" name="Google Shape;180;p2"/>
          <p:cNvSpPr/>
          <p:nvPr/>
        </p:nvSpPr>
        <p:spPr>
          <a:xfrm>
            <a:off x="4495644" y="4873308"/>
            <a:ext cx="1869995" cy="1736433"/>
          </a:xfrm>
          <a:prstGeom prst="ellipse">
            <a:avLst/>
          </a:prstGeom>
          <a:solidFill>
            <a:schemeClr val="lt1">
              <a:alpha val="2627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81" name="Google Shape;181;p2"/>
          <p:cNvGrpSpPr/>
          <p:nvPr/>
        </p:nvGrpSpPr>
        <p:grpSpPr>
          <a:xfrm rot="-3403152" flipH="1">
            <a:off x="8843730" y="2414821"/>
            <a:ext cx="877873" cy="707739"/>
            <a:chOff x="2944813" y="2861320"/>
            <a:chExt cx="1049911" cy="823268"/>
          </a:xfrm>
        </p:grpSpPr>
        <p:pic>
          <p:nvPicPr>
            <p:cNvPr id="182" name="Google Shape;182;p2"/>
            <p:cNvPicPr preferRelativeResize="0"/>
            <p:nvPr/>
          </p:nvPicPr>
          <p:blipFill rotWithShape="1">
            <a:blip r:embed="rId4">
              <a:alphaModFix/>
            </a:blip>
            <a:srcRect/>
            <a:stretch/>
          </p:blipFill>
          <p:spPr>
            <a:xfrm>
              <a:off x="2944813" y="3448050"/>
              <a:ext cx="242887" cy="236538"/>
            </a:xfrm>
            <a:prstGeom prst="rect">
              <a:avLst/>
            </a:prstGeom>
            <a:noFill/>
            <a:ln>
              <a:noFill/>
            </a:ln>
          </p:spPr>
        </p:pic>
        <p:pic>
          <p:nvPicPr>
            <p:cNvPr id="183" name="Google Shape;183;p2"/>
            <p:cNvPicPr preferRelativeResize="0"/>
            <p:nvPr/>
          </p:nvPicPr>
          <p:blipFill rotWithShape="1">
            <a:blip r:embed="rId5">
              <a:alphaModFix/>
            </a:blip>
            <a:srcRect/>
            <a:stretch/>
          </p:blipFill>
          <p:spPr>
            <a:xfrm>
              <a:off x="3228975" y="3119438"/>
              <a:ext cx="182563" cy="177800"/>
            </a:xfrm>
            <a:prstGeom prst="rect">
              <a:avLst/>
            </a:prstGeom>
            <a:noFill/>
            <a:ln>
              <a:noFill/>
            </a:ln>
          </p:spPr>
        </p:pic>
        <p:pic>
          <p:nvPicPr>
            <p:cNvPr id="184" name="Google Shape;184;p2"/>
            <p:cNvPicPr preferRelativeResize="0"/>
            <p:nvPr/>
          </p:nvPicPr>
          <p:blipFill rotWithShape="1">
            <a:blip r:embed="rId6">
              <a:alphaModFix/>
            </a:blip>
            <a:srcRect/>
            <a:stretch/>
          </p:blipFill>
          <p:spPr>
            <a:xfrm>
              <a:off x="3575050" y="2944037"/>
              <a:ext cx="136525" cy="133350"/>
            </a:xfrm>
            <a:prstGeom prst="rect">
              <a:avLst/>
            </a:prstGeom>
            <a:noFill/>
            <a:ln>
              <a:noFill/>
            </a:ln>
          </p:spPr>
        </p:pic>
        <p:pic>
          <p:nvPicPr>
            <p:cNvPr id="185" name="Google Shape;185;p2"/>
            <p:cNvPicPr preferRelativeResize="0"/>
            <p:nvPr/>
          </p:nvPicPr>
          <p:blipFill rotWithShape="1">
            <a:blip r:embed="rId7">
              <a:alphaModFix/>
            </a:blip>
            <a:srcRect/>
            <a:stretch/>
          </p:blipFill>
          <p:spPr>
            <a:xfrm>
              <a:off x="3901061" y="2861320"/>
              <a:ext cx="93663" cy="92075"/>
            </a:xfrm>
            <a:prstGeom prst="rect">
              <a:avLst/>
            </a:prstGeom>
            <a:noFill/>
            <a:ln>
              <a:noFill/>
            </a:ln>
          </p:spPr>
        </p:pic>
      </p:grpSp>
      <p:sp>
        <p:nvSpPr>
          <p:cNvPr id="186" name="Google Shape;186;p2"/>
          <p:cNvSpPr txBox="1"/>
          <p:nvPr/>
        </p:nvSpPr>
        <p:spPr>
          <a:xfrm>
            <a:off x="10179859" y="3749037"/>
            <a:ext cx="1746251" cy="1428799"/>
          </a:xfrm>
          <a:prstGeom prst="rect">
            <a:avLst/>
          </a:prstGeom>
          <a:noFill/>
          <a:ln>
            <a:noFill/>
          </a:ln>
        </p:spPr>
        <p:txBody>
          <a:bodyPr spcFirstLastPara="1" wrap="square" lIns="81625" tIns="40800" rIns="81625" bIns="40800" anchor="t" anchorCtr="0">
            <a:noAutofit/>
          </a:bodyPr>
          <a:lstStyle/>
          <a:p>
            <a:pPr marL="0" marR="0" lvl="0" indent="0" algn="ctr" rtl="0">
              <a:lnSpc>
                <a:spcPct val="100000"/>
              </a:lnSpc>
              <a:spcBef>
                <a:spcPts val="0"/>
              </a:spcBef>
              <a:spcAft>
                <a:spcPts val="0"/>
              </a:spcAft>
              <a:buNone/>
            </a:pPr>
            <a:r>
              <a:rPr lang="it-IT" sz="1400" b="1" i="1" u="none" strike="noStrike" cap="none">
                <a:solidFill>
                  <a:srgbClr val="2F5496"/>
                </a:solidFill>
                <a:latin typeface="Open Sans"/>
                <a:ea typeface="Open Sans"/>
                <a:cs typeface="Open Sans"/>
                <a:sym typeface="Open Sans"/>
              </a:rPr>
              <a:t>CONTEST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300" b="0" i="1" u="none" strike="noStrike" cap="none">
                <a:solidFill>
                  <a:srgbClr val="2F5496"/>
                </a:solidFill>
                <a:latin typeface="Open Sans"/>
                <a:ea typeface="Open Sans"/>
                <a:cs typeface="Open Sans"/>
                <a:sym typeface="Open Sans"/>
              </a:rPr>
              <a:t>concorsi e altre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300" b="0" i="1" u="none" strike="noStrike" cap="none">
                <a:solidFill>
                  <a:srgbClr val="2F5496"/>
                </a:solidFill>
                <a:latin typeface="Open Sans"/>
                <a:ea typeface="Open Sans"/>
                <a:cs typeface="Open Sans"/>
                <a:sym typeface="Open Sans"/>
              </a:rPr>
              <a:t>iniziative speciali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300" b="0" i="1" u="none" strike="noStrike" cap="none">
                <a:solidFill>
                  <a:srgbClr val="2F5496"/>
                </a:solidFill>
                <a:latin typeface="Open Sans"/>
                <a:ea typeface="Open Sans"/>
                <a:cs typeface="Open Sans"/>
                <a:sym typeface="Open Sans"/>
              </a:rPr>
              <a:t>sui temi del dono,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300" b="0" i="1" u="none" strike="noStrike" cap="none">
                <a:solidFill>
                  <a:srgbClr val="2F5496"/>
                </a:solidFill>
                <a:latin typeface="Open Sans"/>
                <a:ea typeface="Open Sans"/>
                <a:cs typeface="Open Sans"/>
                <a:sym typeface="Open Sans"/>
              </a:rPr>
              <a:t>della prevenzione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300" b="0" i="1" u="none" strike="noStrike" cap="none">
                <a:solidFill>
                  <a:srgbClr val="2F5496"/>
                </a:solidFill>
                <a:latin typeface="Open Sans"/>
                <a:ea typeface="Open Sans"/>
                <a:cs typeface="Open Sans"/>
                <a:sym typeface="Open Sans"/>
              </a:rPr>
              <a:t>e della cittadinanza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300" b="0" i="1" u="none" strike="noStrike" cap="none">
                <a:solidFill>
                  <a:srgbClr val="2F5496"/>
                </a:solidFill>
                <a:latin typeface="Open Sans"/>
                <a:ea typeface="Open Sans"/>
                <a:cs typeface="Open Sans"/>
                <a:sym typeface="Open Sans"/>
              </a:rPr>
              <a:t>attiva</a:t>
            </a:r>
            <a:endParaRPr sz="1400" b="0" i="0" u="none" strike="noStrike" cap="none">
              <a:solidFill>
                <a:srgbClr val="000000"/>
              </a:solidFill>
              <a:latin typeface="Arial"/>
              <a:ea typeface="Arial"/>
              <a:cs typeface="Arial"/>
              <a:sym typeface="Arial"/>
            </a:endParaRPr>
          </a:p>
        </p:txBody>
      </p:sp>
      <p:grpSp>
        <p:nvGrpSpPr>
          <p:cNvPr id="187" name="Google Shape;187;p2"/>
          <p:cNvGrpSpPr/>
          <p:nvPr/>
        </p:nvGrpSpPr>
        <p:grpSpPr>
          <a:xfrm rot="-499221" flipH="1">
            <a:off x="9321200" y="3464793"/>
            <a:ext cx="877873" cy="707739"/>
            <a:chOff x="2944813" y="2861320"/>
            <a:chExt cx="1049911" cy="823268"/>
          </a:xfrm>
        </p:grpSpPr>
        <p:pic>
          <p:nvPicPr>
            <p:cNvPr id="188" name="Google Shape;188;p2"/>
            <p:cNvPicPr preferRelativeResize="0"/>
            <p:nvPr/>
          </p:nvPicPr>
          <p:blipFill rotWithShape="1">
            <a:blip r:embed="rId4">
              <a:alphaModFix/>
            </a:blip>
            <a:srcRect/>
            <a:stretch/>
          </p:blipFill>
          <p:spPr>
            <a:xfrm>
              <a:off x="2944813" y="3448050"/>
              <a:ext cx="242887" cy="236538"/>
            </a:xfrm>
            <a:prstGeom prst="rect">
              <a:avLst/>
            </a:prstGeom>
            <a:noFill/>
            <a:ln>
              <a:noFill/>
            </a:ln>
          </p:spPr>
        </p:pic>
        <p:pic>
          <p:nvPicPr>
            <p:cNvPr id="189" name="Google Shape;189;p2"/>
            <p:cNvPicPr preferRelativeResize="0"/>
            <p:nvPr/>
          </p:nvPicPr>
          <p:blipFill rotWithShape="1">
            <a:blip r:embed="rId5">
              <a:alphaModFix/>
            </a:blip>
            <a:srcRect/>
            <a:stretch/>
          </p:blipFill>
          <p:spPr>
            <a:xfrm>
              <a:off x="3228975" y="3119438"/>
              <a:ext cx="182563" cy="177800"/>
            </a:xfrm>
            <a:prstGeom prst="rect">
              <a:avLst/>
            </a:prstGeom>
            <a:noFill/>
            <a:ln>
              <a:noFill/>
            </a:ln>
          </p:spPr>
        </p:pic>
        <p:pic>
          <p:nvPicPr>
            <p:cNvPr id="190" name="Google Shape;190;p2"/>
            <p:cNvPicPr preferRelativeResize="0"/>
            <p:nvPr/>
          </p:nvPicPr>
          <p:blipFill rotWithShape="1">
            <a:blip r:embed="rId6">
              <a:alphaModFix/>
            </a:blip>
            <a:srcRect/>
            <a:stretch/>
          </p:blipFill>
          <p:spPr>
            <a:xfrm>
              <a:off x="3575050" y="2944037"/>
              <a:ext cx="136525" cy="133350"/>
            </a:xfrm>
            <a:prstGeom prst="rect">
              <a:avLst/>
            </a:prstGeom>
            <a:noFill/>
            <a:ln>
              <a:noFill/>
            </a:ln>
          </p:spPr>
        </p:pic>
        <p:pic>
          <p:nvPicPr>
            <p:cNvPr id="191" name="Google Shape;191;p2"/>
            <p:cNvPicPr preferRelativeResize="0"/>
            <p:nvPr/>
          </p:nvPicPr>
          <p:blipFill rotWithShape="1">
            <a:blip r:embed="rId7">
              <a:alphaModFix/>
            </a:blip>
            <a:srcRect/>
            <a:stretch/>
          </p:blipFill>
          <p:spPr>
            <a:xfrm>
              <a:off x="3901061" y="2861320"/>
              <a:ext cx="93663" cy="92075"/>
            </a:xfrm>
            <a:prstGeom prst="rect">
              <a:avLst/>
            </a:prstGeom>
            <a:noFill/>
            <a:ln>
              <a:noFill/>
            </a:ln>
          </p:spPr>
        </p:pic>
      </p:grpSp>
      <p:grpSp>
        <p:nvGrpSpPr>
          <p:cNvPr id="192" name="Google Shape;192;p2"/>
          <p:cNvGrpSpPr/>
          <p:nvPr/>
        </p:nvGrpSpPr>
        <p:grpSpPr>
          <a:xfrm rot="-541936">
            <a:off x="3969447" y="3665253"/>
            <a:ext cx="823644" cy="682755"/>
            <a:chOff x="2944813" y="2861320"/>
            <a:chExt cx="1049911" cy="823268"/>
          </a:xfrm>
        </p:grpSpPr>
        <p:pic>
          <p:nvPicPr>
            <p:cNvPr id="193" name="Google Shape;193;p2"/>
            <p:cNvPicPr preferRelativeResize="0"/>
            <p:nvPr/>
          </p:nvPicPr>
          <p:blipFill rotWithShape="1">
            <a:blip r:embed="rId4">
              <a:alphaModFix/>
            </a:blip>
            <a:srcRect/>
            <a:stretch/>
          </p:blipFill>
          <p:spPr>
            <a:xfrm>
              <a:off x="2944813" y="3448050"/>
              <a:ext cx="242887" cy="236538"/>
            </a:xfrm>
            <a:prstGeom prst="rect">
              <a:avLst/>
            </a:prstGeom>
            <a:noFill/>
            <a:ln>
              <a:noFill/>
            </a:ln>
          </p:spPr>
        </p:pic>
        <p:pic>
          <p:nvPicPr>
            <p:cNvPr id="194" name="Google Shape;194;p2"/>
            <p:cNvPicPr preferRelativeResize="0"/>
            <p:nvPr/>
          </p:nvPicPr>
          <p:blipFill rotWithShape="1">
            <a:blip r:embed="rId5">
              <a:alphaModFix/>
            </a:blip>
            <a:srcRect/>
            <a:stretch/>
          </p:blipFill>
          <p:spPr>
            <a:xfrm>
              <a:off x="3228975" y="3119438"/>
              <a:ext cx="182563" cy="177800"/>
            </a:xfrm>
            <a:prstGeom prst="rect">
              <a:avLst/>
            </a:prstGeom>
            <a:noFill/>
            <a:ln>
              <a:noFill/>
            </a:ln>
          </p:spPr>
        </p:pic>
        <p:pic>
          <p:nvPicPr>
            <p:cNvPr id="195" name="Google Shape;195;p2"/>
            <p:cNvPicPr preferRelativeResize="0"/>
            <p:nvPr/>
          </p:nvPicPr>
          <p:blipFill rotWithShape="1">
            <a:blip r:embed="rId6">
              <a:alphaModFix/>
            </a:blip>
            <a:srcRect/>
            <a:stretch/>
          </p:blipFill>
          <p:spPr>
            <a:xfrm>
              <a:off x="3575050" y="2944037"/>
              <a:ext cx="136525" cy="133350"/>
            </a:xfrm>
            <a:prstGeom prst="rect">
              <a:avLst/>
            </a:prstGeom>
            <a:noFill/>
            <a:ln>
              <a:noFill/>
            </a:ln>
          </p:spPr>
        </p:pic>
        <p:pic>
          <p:nvPicPr>
            <p:cNvPr id="196" name="Google Shape;196;p2"/>
            <p:cNvPicPr preferRelativeResize="0"/>
            <p:nvPr/>
          </p:nvPicPr>
          <p:blipFill rotWithShape="1">
            <a:blip r:embed="rId7">
              <a:alphaModFix/>
            </a:blip>
            <a:srcRect/>
            <a:stretch/>
          </p:blipFill>
          <p:spPr>
            <a:xfrm>
              <a:off x="3901061" y="2861320"/>
              <a:ext cx="93663" cy="92075"/>
            </a:xfrm>
            <a:prstGeom prst="rect">
              <a:avLst/>
            </a:prstGeom>
            <a:noFill/>
            <a:ln>
              <a:noFill/>
            </a:ln>
          </p:spPr>
        </p:pic>
      </p:grpSp>
      <p:sp>
        <p:nvSpPr>
          <p:cNvPr id="197" name="Google Shape;197;p2"/>
          <p:cNvSpPr txBox="1"/>
          <p:nvPr/>
        </p:nvSpPr>
        <p:spPr>
          <a:xfrm>
            <a:off x="2964462" y="4470197"/>
            <a:ext cx="1281113" cy="1293227"/>
          </a:xfrm>
          <a:prstGeom prst="rect">
            <a:avLst/>
          </a:prstGeom>
          <a:noFill/>
          <a:ln>
            <a:noFill/>
          </a:ln>
        </p:spPr>
        <p:txBody>
          <a:bodyPr spcFirstLastPara="1" wrap="square" lIns="81625" tIns="40800" rIns="81625" bIns="40800" anchor="t" anchorCtr="0">
            <a:noAutofit/>
          </a:bodyPr>
          <a:lstStyle/>
          <a:p>
            <a:pPr marL="0" marR="0" lvl="0" indent="0" algn="ctr" rtl="0">
              <a:lnSpc>
                <a:spcPct val="100000"/>
              </a:lnSpc>
              <a:spcBef>
                <a:spcPts val="0"/>
              </a:spcBef>
              <a:spcAft>
                <a:spcPts val="0"/>
              </a:spcAft>
              <a:buNone/>
            </a:pPr>
            <a:r>
              <a:rPr lang="it-IT" sz="1400" b="1" i="1" u="none" strike="noStrike" cap="none">
                <a:solidFill>
                  <a:srgbClr val="2F5496"/>
                </a:solidFill>
                <a:latin typeface="Open Sans"/>
                <a:ea typeface="Open Sans"/>
                <a:cs typeface="Open Sans"/>
                <a:sym typeface="Open Sans"/>
              </a:rPr>
              <a:t>L’ISOLA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400" b="1" i="1" u="none" strike="noStrike" cap="none">
                <a:solidFill>
                  <a:srgbClr val="2F5496"/>
                </a:solidFill>
                <a:latin typeface="Open Sans"/>
                <a:ea typeface="Open Sans"/>
                <a:cs typeface="Open Sans"/>
                <a:sym typeface="Open Sans"/>
              </a:rPr>
              <a:t>DEI FUMOSI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300" b="0" i="1" u="none" strike="noStrike" cap="none">
                <a:solidFill>
                  <a:srgbClr val="2F5496"/>
                </a:solidFill>
                <a:latin typeface="Open Sans"/>
                <a:ea typeface="Open Sans"/>
                <a:cs typeface="Open Sans"/>
                <a:sym typeface="Open Sans"/>
              </a:rPr>
              <a:t>videogioco educational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300" b="0" i="1" u="none" strike="noStrike" cap="none">
                <a:solidFill>
                  <a:srgbClr val="2F5496"/>
                </a:solidFill>
                <a:latin typeface="Open Sans"/>
                <a:ea typeface="Open Sans"/>
                <a:cs typeface="Open Sans"/>
                <a:sym typeface="Open Sans"/>
              </a:rPr>
              <a:t>per dire di no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300" b="0" i="1" u="none" strike="noStrike" cap="none">
                <a:solidFill>
                  <a:srgbClr val="2F5496"/>
                </a:solidFill>
                <a:latin typeface="Open Sans"/>
                <a:ea typeface="Open Sans"/>
                <a:cs typeface="Open Sans"/>
                <a:sym typeface="Open Sans"/>
              </a:rPr>
              <a:t>alla sigaretta</a:t>
            </a:r>
            <a:endParaRPr sz="1400" b="0" i="0" u="none" strike="noStrike" cap="none">
              <a:solidFill>
                <a:srgbClr val="000000"/>
              </a:solidFill>
              <a:latin typeface="Arial"/>
              <a:ea typeface="Arial"/>
              <a:cs typeface="Arial"/>
              <a:sym typeface="Arial"/>
            </a:endParaRPr>
          </a:p>
        </p:txBody>
      </p:sp>
      <p:sp>
        <p:nvSpPr>
          <p:cNvPr id="198" name="Google Shape;198;p2"/>
          <p:cNvSpPr txBox="1"/>
          <p:nvPr/>
        </p:nvSpPr>
        <p:spPr>
          <a:xfrm>
            <a:off x="4257020" y="5347418"/>
            <a:ext cx="2390776" cy="1406525"/>
          </a:xfrm>
          <a:prstGeom prst="rect">
            <a:avLst/>
          </a:prstGeom>
          <a:noFill/>
          <a:ln>
            <a:noFill/>
          </a:ln>
        </p:spPr>
        <p:txBody>
          <a:bodyPr spcFirstLastPara="1" wrap="square" lIns="81625" tIns="40800" rIns="81625" bIns="40800" anchor="t" anchorCtr="0">
            <a:noAutofit/>
          </a:bodyPr>
          <a:lstStyle/>
          <a:p>
            <a:pPr marL="0" marR="0" lvl="0" indent="0" algn="ctr" rtl="0">
              <a:lnSpc>
                <a:spcPct val="100000"/>
              </a:lnSpc>
              <a:spcBef>
                <a:spcPts val="0"/>
              </a:spcBef>
              <a:spcAft>
                <a:spcPts val="0"/>
              </a:spcAft>
              <a:buNone/>
            </a:pPr>
            <a:r>
              <a:rPr lang="it-IT" sz="1400" b="1" i="1" u="none" strike="noStrike" cap="none">
                <a:solidFill>
                  <a:srgbClr val="2F5496"/>
                </a:solidFill>
                <a:latin typeface="Open Sans"/>
                <a:ea typeface="Open Sans"/>
                <a:cs typeface="Open Sans"/>
                <a:sym typeface="Open Sans"/>
              </a:rPr>
              <a:t>WORKSHOP</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300" b="0" i="1" u="none" strike="noStrike" cap="none">
                <a:solidFill>
                  <a:srgbClr val="2F5496"/>
                </a:solidFill>
                <a:latin typeface="Open Sans"/>
                <a:ea typeface="Open Sans"/>
                <a:cs typeface="Open Sans"/>
                <a:sym typeface="Open Sans"/>
              </a:rPr>
              <a:t>incontri formativi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300" b="0" i="1" u="none" strike="noStrike" cap="none">
                <a:solidFill>
                  <a:srgbClr val="2F5496"/>
                </a:solidFill>
                <a:latin typeface="Open Sans"/>
                <a:ea typeface="Open Sans"/>
                <a:cs typeface="Open Sans"/>
                <a:sym typeface="Open Sans"/>
              </a:rPr>
              <a:t>e informativi</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300" b="0" i="1" u="none" strike="noStrike" cap="none">
                <a:solidFill>
                  <a:srgbClr val="2F5496"/>
                </a:solidFill>
                <a:latin typeface="Open Sans"/>
                <a:ea typeface="Open Sans"/>
                <a:cs typeface="Open Sans"/>
                <a:sym typeface="Open Sans"/>
              </a:rPr>
              <a:t>per docenti e dirigenti </a:t>
            </a:r>
            <a:endParaRPr sz="1400" b="0" i="0" u="none" strike="noStrike" cap="none">
              <a:solidFill>
                <a:srgbClr val="000000"/>
              </a:solidFill>
              <a:latin typeface="Arial"/>
              <a:ea typeface="Arial"/>
              <a:cs typeface="Arial"/>
              <a:sym typeface="Arial"/>
            </a:endParaRPr>
          </a:p>
        </p:txBody>
      </p:sp>
      <p:grpSp>
        <p:nvGrpSpPr>
          <p:cNvPr id="199" name="Google Shape;199;p2"/>
          <p:cNvGrpSpPr/>
          <p:nvPr/>
        </p:nvGrpSpPr>
        <p:grpSpPr>
          <a:xfrm rot="-4374237" flipH="1">
            <a:off x="7018501" y="1295669"/>
            <a:ext cx="876827" cy="743168"/>
            <a:chOff x="2944813" y="2861320"/>
            <a:chExt cx="1049911" cy="823268"/>
          </a:xfrm>
        </p:grpSpPr>
        <p:pic>
          <p:nvPicPr>
            <p:cNvPr id="200" name="Google Shape;200;p2"/>
            <p:cNvPicPr preferRelativeResize="0"/>
            <p:nvPr/>
          </p:nvPicPr>
          <p:blipFill rotWithShape="1">
            <a:blip r:embed="rId4">
              <a:alphaModFix/>
            </a:blip>
            <a:srcRect/>
            <a:stretch/>
          </p:blipFill>
          <p:spPr>
            <a:xfrm>
              <a:off x="2944813" y="3448050"/>
              <a:ext cx="242887" cy="236538"/>
            </a:xfrm>
            <a:prstGeom prst="rect">
              <a:avLst/>
            </a:prstGeom>
            <a:noFill/>
            <a:ln>
              <a:noFill/>
            </a:ln>
          </p:spPr>
        </p:pic>
        <p:pic>
          <p:nvPicPr>
            <p:cNvPr id="201" name="Google Shape;201;p2"/>
            <p:cNvPicPr preferRelativeResize="0"/>
            <p:nvPr/>
          </p:nvPicPr>
          <p:blipFill rotWithShape="1">
            <a:blip r:embed="rId5">
              <a:alphaModFix/>
            </a:blip>
            <a:srcRect/>
            <a:stretch/>
          </p:blipFill>
          <p:spPr>
            <a:xfrm>
              <a:off x="3228975" y="3119438"/>
              <a:ext cx="182563" cy="177800"/>
            </a:xfrm>
            <a:prstGeom prst="rect">
              <a:avLst/>
            </a:prstGeom>
            <a:noFill/>
            <a:ln>
              <a:noFill/>
            </a:ln>
          </p:spPr>
        </p:pic>
        <p:pic>
          <p:nvPicPr>
            <p:cNvPr id="202" name="Google Shape;202;p2"/>
            <p:cNvPicPr preferRelativeResize="0"/>
            <p:nvPr/>
          </p:nvPicPr>
          <p:blipFill rotWithShape="1">
            <a:blip r:embed="rId6">
              <a:alphaModFix/>
            </a:blip>
            <a:srcRect/>
            <a:stretch/>
          </p:blipFill>
          <p:spPr>
            <a:xfrm>
              <a:off x="3575050" y="2944037"/>
              <a:ext cx="136525" cy="133350"/>
            </a:xfrm>
            <a:prstGeom prst="rect">
              <a:avLst/>
            </a:prstGeom>
            <a:noFill/>
            <a:ln>
              <a:noFill/>
            </a:ln>
          </p:spPr>
        </p:pic>
        <p:pic>
          <p:nvPicPr>
            <p:cNvPr id="203" name="Google Shape;203;p2"/>
            <p:cNvPicPr preferRelativeResize="0"/>
            <p:nvPr/>
          </p:nvPicPr>
          <p:blipFill rotWithShape="1">
            <a:blip r:embed="rId7">
              <a:alphaModFix/>
            </a:blip>
            <a:srcRect/>
            <a:stretch/>
          </p:blipFill>
          <p:spPr>
            <a:xfrm>
              <a:off x="3901061" y="2861320"/>
              <a:ext cx="93663" cy="92075"/>
            </a:xfrm>
            <a:prstGeom prst="rect">
              <a:avLst/>
            </a:prstGeom>
            <a:noFill/>
            <a:ln>
              <a:noFill/>
            </a:ln>
          </p:spPr>
        </p:pic>
      </p:grpSp>
      <p:grpSp>
        <p:nvGrpSpPr>
          <p:cNvPr id="204" name="Google Shape;204;p2"/>
          <p:cNvGrpSpPr/>
          <p:nvPr/>
        </p:nvGrpSpPr>
        <p:grpSpPr>
          <a:xfrm rot="1145423" flipH="1">
            <a:off x="8544233" y="4177929"/>
            <a:ext cx="877873" cy="707739"/>
            <a:chOff x="2944813" y="2861320"/>
            <a:chExt cx="1049911" cy="823268"/>
          </a:xfrm>
        </p:grpSpPr>
        <p:pic>
          <p:nvPicPr>
            <p:cNvPr id="205" name="Google Shape;205;p2"/>
            <p:cNvPicPr preferRelativeResize="0"/>
            <p:nvPr/>
          </p:nvPicPr>
          <p:blipFill rotWithShape="1">
            <a:blip r:embed="rId4">
              <a:alphaModFix/>
            </a:blip>
            <a:srcRect/>
            <a:stretch/>
          </p:blipFill>
          <p:spPr>
            <a:xfrm>
              <a:off x="2944813" y="3448050"/>
              <a:ext cx="242887" cy="236538"/>
            </a:xfrm>
            <a:prstGeom prst="rect">
              <a:avLst/>
            </a:prstGeom>
            <a:noFill/>
            <a:ln>
              <a:noFill/>
            </a:ln>
          </p:spPr>
        </p:pic>
        <p:pic>
          <p:nvPicPr>
            <p:cNvPr id="206" name="Google Shape;206;p2"/>
            <p:cNvPicPr preferRelativeResize="0"/>
            <p:nvPr/>
          </p:nvPicPr>
          <p:blipFill rotWithShape="1">
            <a:blip r:embed="rId5">
              <a:alphaModFix/>
            </a:blip>
            <a:srcRect/>
            <a:stretch/>
          </p:blipFill>
          <p:spPr>
            <a:xfrm>
              <a:off x="3228975" y="3119438"/>
              <a:ext cx="182563" cy="177800"/>
            </a:xfrm>
            <a:prstGeom prst="rect">
              <a:avLst/>
            </a:prstGeom>
            <a:noFill/>
            <a:ln>
              <a:noFill/>
            </a:ln>
          </p:spPr>
        </p:pic>
        <p:pic>
          <p:nvPicPr>
            <p:cNvPr id="207" name="Google Shape;207;p2"/>
            <p:cNvPicPr preferRelativeResize="0"/>
            <p:nvPr/>
          </p:nvPicPr>
          <p:blipFill rotWithShape="1">
            <a:blip r:embed="rId6">
              <a:alphaModFix/>
            </a:blip>
            <a:srcRect/>
            <a:stretch/>
          </p:blipFill>
          <p:spPr>
            <a:xfrm>
              <a:off x="3575050" y="2944037"/>
              <a:ext cx="136525" cy="133350"/>
            </a:xfrm>
            <a:prstGeom prst="rect">
              <a:avLst/>
            </a:prstGeom>
            <a:noFill/>
            <a:ln>
              <a:noFill/>
            </a:ln>
          </p:spPr>
        </p:pic>
        <p:pic>
          <p:nvPicPr>
            <p:cNvPr id="208" name="Google Shape;208;p2"/>
            <p:cNvPicPr preferRelativeResize="0"/>
            <p:nvPr/>
          </p:nvPicPr>
          <p:blipFill rotWithShape="1">
            <a:blip r:embed="rId7">
              <a:alphaModFix/>
            </a:blip>
            <a:srcRect/>
            <a:stretch/>
          </p:blipFill>
          <p:spPr>
            <a:xfrm>
              <a:off x="3901061" y="2861320"/>
              <a:ext cx="93663" cy="92075"/>
            </a:xfrm>
            <a:prstGeom prst="rect">
              <a:avLst/>
            </a:prstGeom>
            <a:noFill/>
            <a:ln>
              <a:noFill/>
            </a:ln>
          </p:spPr>
        </p:pic>
      </p:grpSp>
      <p:grpSp>
        <p:nvGrpSpPr>
          <p:cNvPr id="209" name="Google Shape;209;p2"/>
          <p:cNvGrpSpPr/>
          <p:nvPr/>
        </p:nvGrpSpPr>
        <p:grpSpPr>
          <a:xfrm rot="3423716" flipH="1">
            <a:off x="7778422" y="4660240"/>
            <a:ext cx="877873" cy="707739"/>
            <a:chOff x="2944813" y="2861320"/>
            <a:chExt cx="1049911" cy="823268"/>
          </a:xfrm>
        </p:grpSpPr>
        <p:pic>
          <p:nvPicPr>
            <p:cNvPr id="210" name="Google Shape;210;p2"/>
            <p:cNvPicPr preferRelativeResize="0"/>
            <p:nvPr/>
          </p:nvPicPr>
          <p:blipFill rotWithShape="1">
            <a:blip r:embed="rId4">
              <a:alphaModFix/>
            </a:blip>
            <a:srcRect/>
            <a:stretch/>
          </p:blipFill>
          <p:spPr>
            <a:xfrm>
              <a:off x="2944813" y="3448050"/>
              <a:ext cx="242887" cy="236538"/>
            </a:xfrm>
            <a:prstGeom prst="rect">
              <a:avLst/>
            </a:prstGeom>
            <a:noFill/>
            <a:ln>
              <a:noFill/>
            </a:ln>
          </p:spPr>
        </p:pic>
        <p:pic>
          <p:nvPicPr>
            <p:cNvPr id="211" name="Google Shape;211;p2"/>
            <p:cNvPicPr preferRelativeResize="0"/>
            <p:nvPr/>
          </p:nvPicPr>
          <p:blipFill rotWithShape="1">
            <a:blip r:embed="rId5">
              <a:alphaModFix/>
            </a:blip>
            <a:srcRect/>
            <a:stretch/>
          </p:blipFill>
          <p:spPr>
            <a:xfrm>
              <a:off x="3228975" y="3119438"/>
              <a:ext cx="182563" cy="177800"/>
            </a:xfrm>
            <a:prstGeom prst="rect">
              <a:avLst/>
            </a:prstGeom>
            <a:noFill/>
            <a:ln>
              <a:noFill/>
            </a:ln>
          </p:spPr>
        </p:pic>
        <p:pic>
          <p:nvPicPr>
            <p:cNvPr id="212" name="Google Shape;212;p2"/>
            <p:cNvPicPr preferRelativeResize="0"/>
            <p:nvPr/>
          </p:nvPicPr>
          <p:blipFill rotWithShape="1">
            <a:blip r:embed="rId6">
              <a:alphaModFix/>
            </a:blip>
            <a:srcRect/>
            <a:stretch/>
          </p:blipFill>
          <p:spPr>
            <a:xfrm>
              <a:off x="3575050" y="2944037"/>
              <a:ext cx="136525" cy="133350"/>
            </a:xfrm>
            <a:prstGeom prst="rect">
              <a:avLst/>
            </a:prstGeom>
            <a:noFill/>
            <a:ln>
              <a:noFill/>
            </a:ln>
          </p:spPr>
        </p:pic>
        <p:pic>
          <p:nvPicPr>
            <p:cNvPr id="213" name="Google Shape;213;p2"/>
            <p:cNvPicPr preferRelativeResize="0"/>
            <p:nvPr/>
          </p:nvPicPr>
          <p:blipFill rotWithShape="1">
            <a:blip r:embed="rId7">
              <a:alphaModFix/>
            </a:blip>
            <a:srcRect/>
            <a:stretch/>
          </p:blipFill>
          <p:spPr>
            <a:xfrm>
              <a:off x="3901061" y="2861320"/>
              <a:ext cx="93663" cy="92075"/>
            </a:xfrm>
            <a:prstGeom prst="rect">
              <a:avLst/>
            </a:prstGeom>
            <a:noFill/>
            <a:ln>
              <a:noFill/>
            </a:ln>
          </p:spPr>
        </p:pic>
      </p:grpSp>
      <p:sp>
        <p:nvSpPr>
          <p:cNvPr id="214" name="Google Shape;214;p2"/>
          <p:cNvSpPr/>
          <p:nvPr/>
        </p:nvSpPr>
        <p:spPr>
          <a:xfrm>
            <a:off x="8680651" y="5042266"/>
            <a:ext cx="1993804" cy="1808439"/>
          </a:xfrm>
          <a:prstGeom prst="ellipse">
            <a:avLst/>
          </a:prstGeom>
          <a:solidFill>
            <a:schemeClr val="lt1">
              <a:alpha val="2627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5" name="Google Shape;215;p2"/>
          <p:cNvSpPr/>
          <p:nvPr/>
        </p:nvSpPr>
        <p:spPr>
          <a:xfrm>
            <a:off x="6560588" y="5234845"/>
            <a:ext cx="1968651" cy="1802240"/>
          </a:xfrm>
          <a:prstGeom prst="ellipse">
            <a:avLst/>
          </a:prstGeom>
          <a:solidFill>
            <a:schemeClr val="lt1">
              <a:alpha val="2627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216" name="Google Shape;216;p2"/>
          <p:cNvGrpSpPr/>
          <p:nvPr/>
        </p:nvGrpSpPr>
        <p:grpSpPr>
          <a:xfrm rot="-2172683">
            <a:off x="4513215" y="4337724"/>
            <a:ext cx="823644" cy="682755"/>
            <a:chOff x="2944813" y="2861320"/>
            <a:chExt cx="1049911" cy="823268"/>
          </a:xfrm>
        </p:grpSpPr>
        <p:pic>
          <p:nvPicPr>
            <p:cNvPr id="217" name="Google Shape;217;p2"/>
            <p:cNvPicPr preferRelativeResize="0"/>
            <p:nvPr/>
          </p:nvPicPr>
          <p:blipFill rotWithShape="1">
            <a:blip r:embed="rId4">
              <a:alphaModFix/>
            </a:blip>
            <a:srcRect/>
            <a:stretch/>
          </p:blipFill>
          <p:spPr>
            <a:xfrm>
              <a:off x="2944813" y="3448050"/>
              <a:ext cx="242887" cy="236538"/>
            </a:xfrm>
            <a:prstGeom prst="rect">
              <a:avLst/>
            </a:prstGeom>
            <a:noFill/>
            <a:ln>
              <a:noFill/>
            </a:ln>
          </p:spPr>
        </p:pic>
        <p:pic>
          <p:nvPicPr>
            <p:cNvPr id="218" name="Google Shape;218;p2"/>
            <p:cNvPicPr preferRelativeResize="0"/>
            <p:nvPr/>
          </p:nvPicPr>
          <p:blipFill rotWithShape="1">
            <a:blip r:embed="rId5">
              <a:alphaModFix/>
            </a:blip>
            <a:srcRect/>
            <a:stretch/>
          </p:blipFill>
          <p:spPr>
            <a:xfrm>
              <a:off x="3228975" y="3119438"/>
              <a:ext cx="182563" cy="177800"/>
            </a:xfrm>
            <a:prstGeom prst="rect">
              <a:avLst/>
            </a:prstGeom>
            <a:noFill/>
            <a:ln>
              <a:noFill/>
            </a:ln>
          </p:spPr>
        </p:pic>
        <p:pic>
          <p:nvPicPr>
            <p:cNvPr id="219" name="Google Shape;219;p2"/>
            <p:cNvPicPr preferRelativeResize="0"/>
            <p:nvPr/>
          </p:nvPicPr>
          <p:blipFill rotWithShape="1">
            <a:blip r:embed="rId6">
              <a:alphaModFix/>
            </a:blip>
            <a:srcRect/>
            <a:stretch/>
          </p:blipFill>
          <p:spPr>
            <a:xfrm>
              <a:off x="3575050" y="2944037"/>
              <a:ext cx="136525" cy="133350"/>
            </a:xfrm>
            <a:prstGeom prst="rect">
              <a:avLst/>
            </a:prstGeom>
            <a:noFill/>
            <a:ln>
              <a:noFill/>
            </a:ln>
          </p:spPr>
        </p:pic>
        <p:pic>
          <p:nvPicPr>
            <p:cNvPr id="220" name="Google Shape;220;p2"/>
            <p:cNvPicPr preferRelativeResize="0"/>
            <p:nvPr/>
          </p:nvPicPr>
          <p:blipFill rotWithShape="1">
            <a:blip r:embed="rId7">
              <a:alphaModFix/>
            </a:blip>
            <a:srcRect/>
            <a:stretch/>
          </p:blipFill>
          <p:spPr>
            <a:xfrm>
              <a:off x="3901061" y="2861320"/>
              <a:ext cx="93663" cy="92075"/>
            </a:xfrm>
            <a:prstGeom prst="rect">
              <a:avLst/>
            </a:prstGeom>
            <a:noFill/>
            <a:ln>
              <a:noFill/>
            </a:ln>
          </p:spPr>
        </p:pic>
      </p:grpSp>
      <p:sp>
        <p:nvSpPr>
          <p:cNvPr id="221" name="Google Shape;221;p2"/>
          <p:cNvSpPr txBox="1"/>
          <p:nvPr/>
        </p:nvSpPr>
        <p:spPr>
          <a:xfrm>
            <a:off x="8801620" y="5259118"/>
            <a:ext cx="1720499" cy="1479551"/>
          </a:xfrm>
          <a:prstGeom prst="rect">
            <a:avLst/>
          </a:prstGeom>
          <a:noFill/>
          <a:ln>
            <a:noFill/>
          </a:ln>
        </p:spPr>
        <p:txBody>
          <a:bodyPr spcFirstLastPara="1" wrap="square" lIns="81625" tIns="40800" rIns="81625" bIns="40800" anchor="t" anchorCtr="0">
            <a:noAutofit/>
          </a:bodyPr>
          <a:lstStyle/>
          <a:p>
            <a:pPr marL="0" marR="0" lvl="0" indent="0" algn="ctr" rtl="0">
              <a:lnSpc>
                <a:spcPct val="100000"/>
              </a:lnSpc>
              <a:spcBef>
                <a:spcPts val="0"/>
              </a:spcBef>
              <a:spcAft>
                <a:spcPts val="0"/>
              </a:spcAft>
              <a:buNone/>
            </a:pPr>
            <a:r>
              <a:rPr lang="it-IT" sz="1400" b="1" i="1" u="none" strike="noStrike" cap="none">
                <a:solidFill>
                  <a:srgbClr val="2F5496"/>
                </a:solidFill>
                <a:latin typeface="Open Sans"/>
                <a:ea typeface="Open Sans"/>
                <a:cs typeface="Open Sans"/>
                <a:sym typeface="Open Sans"/>
              </a:rPr>
              <a:t>INCONTRI</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400" b="1" i="1" u="none" strike="noStrike" cap="none">
                <a:solidFill>
                  <a:srgbClr val="2F5496"/>
                </a:solidFill>
                <a:latin typeface="Open Sans"/>
                <a:ea typeface="Open Sans"/>
                <a:cs typeface="Open Sans"/>
                <a:sym typeface="Open Sans"/>
              </a:rPr>
              <a:t>CON LA RICERCA</a:t>
            </a:r>
            <a:endParaRPr sz="1400" b="0" i="1" u="none" strike="noStrike" cap="none">
              <a:solidFill>
                <a:srgbClr val="2F5496"/>
              </a:solidFill>
              <a:latin typeface="Open Sans"/>
              <a:ea typeface="Open Sans"/>
              <a:cs typeface="Open Sans"/>
              <a:sym typeface="Open Sans"/>
            </a:endParaRPr>
          </a:p>
          <a:p>
            <a:pPr marL="0" marR="0" lvl="0" indent="0" algn="ctr" rtl="0">
              <a:lnSpc>
                <a:spcPct val="100000"/>
              </a:lnSpc>
              <a:spcBef>
                <a:spcPts val="0"/>
              </a:spcBef>
              <a:spcAft>
                <a:spcPts val="0"/>
              </a:spcAft>
              <a:buNone/>
            </a:pPr>
            <a:r>
              <a:rPr lang="it-IT" sz="1300" b="0" i="1" u="none" strike="noStrike" cap="none">
                <a:solidFill>
                  <a:srgbClr val="376092"/>
                </a:solidFill>
                <a:latin typeface="Open Sans"/>
                <a:ea typeface="Open Sans"/>
                <a:cs typeface="Open Sans"/>
                <a:sym typeface="Open Sans"/>
              </a:rPr>
              <a:t>ospitare a scuola e online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300" b="0" i="1" u="none" strike="noStrike" cap="none">
                <a:solidFill>
                  <a:srgbClr val="376092"/>
                </a:solidFill>
                <a:latin typeface="Open Sans"/>
                <a:ea typeface="Open Sans"/>
                <a:cs typeface="Open Sans"/>
                <a:sym typeface="Open Sans"/>
              </a:rPr>
              <a:t>un ricercatore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300" b="0" i="1" u="none" strike="noStrike" cap="none">
                <a:solidFill>
                  <a:srgbClr val="376092"/>
                </a:solidFill>
                <a:latin typeface="Open Sans"/>
                <a:ea typeface="Open Sans"/>
                <a:cs typeface="Open Sans"/>
                <a:sym typeface="Open Sans"/>
              </a:rPr>
              <a:t> per parlare di scienza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300" b="0" i="1" u="none" strike="noStrike" cap="none">
                <a:solidFill>
                  <a:srgbClr val="376092"/>
                </a:solidFill>
                <a:latin typeface="Open Sans"/>
                <a:ea typeface="Open Sans"/>
                <a:cs typeface="Open Sans"/>
                <a:sym typeface="Open Sans"/>
              </a:rPr>
              <a:t>e prevenzione</a:t>
            </a:r>
            <a:endParaRPr sz="1400" b="0" i="0" u="none" strike="noStrike" cap="none">
              <a:solidFill>
                <a:srgbClr val="000000"/>
              </a:solidFill>
              <a:latin typeface="Arial"/>
              <a:ea typeface="Arial"/>
              <a:cs typeface="Arial"/>
              <a:sym typeface="Arial"/>
            </a:endParaRPr>
          </a:p>
        </p:txBody>
      </p:sp>
      <p:grpSp>
        <p:nvGrpSpPr>
          <p:cNvPr id="222" name="Google Shape;222;p2"/>
          <p:cNvGrpSpPr/>
          <p:nvPr/>
        </p:nvGrpSpPr>
        <p:grpSpPr>
          <a:xfrm rot="2182352">
            <a:off x="2596347" y="2328854"/>
            <a:ext cx="1103901" cy="891781"/>
            <a:chOff x="2944813" y="2861320"/>
            <a:chExt cx="1049911" cy="823268"/>
          </a:xfrm>
        </p:grpSpPr>
        <p:pic>
          <p:nvPicPr>
            <p:cNvPr id="223" name="Google Shape;223;p2"/>
            <p:cNvPicPr preferRelativeResize="0"/>
            <p:nvPr/>
          </p:nvPicPr>
          <p:blipFill rotWithShape="1">
            <a:blip r:embed="rId4">
              <a:alphaModFix/>
            </a:blip>
            <a:srcRect/>
            <a:stretch/>
          </p:blipFill>
          <p:spPr>
            <a:xfrm>
              <a:off x="2944813" y="3448050"/>
              <a:ext cx="242887" cy="236538"/>
            </a:xfrm>
            <a:prstGeom prst="rect">
              <a:avLst/>
            </a:prstGeom>
            <a:noFill/>
            <a:ln>
              <a:noFill/>
            </a:ln>
          </p:spPr>
        </p:pic>
        <p:pic>
          <p:nvPicPr>
            <p:cNvPr id="224" name="Google Shape;224;p2"/>
            <p:cNvPicPr preferRelativeResize="0"/>
            <p:nvPr/>
          </p:nvPicPr>
          <p:blipFill rotWithShape="1">
            <a:blip r:embed="rId5">
              <a:alphaModFix/>
            </a:blip>
            <a:srcRect/>
            <a:stretch/>
          </p:blipFill>
          <p:spPr>
            <a:xfrm>
              <a:off x="3228975" y="3119438"/>
              <a:ext cx="182563" cy="177800"/>
            </a:xfrm>
            <a:prstGeom prst="rect">
              <a:avLst/>
            </a:prstGeom>
            <a:noFill/>
            <a:ln>
              <a:noFill/>
            </a:ln>
          </p:spPr>
        </p:pic>
        <p:pic>
          <p:nvPicPr>
            <p:cNvPr id="225" name="Google Shape;225;p2"/>
            <p:cNvPicPr preferRelativeResize="0"/>
            <p:nvPr/>
          </p:nvPicPr>
          <p:blipFill rotWithShape="1">
            <a:blip r:embed="rId6">
              <a:alphaModFix/>
            </a:blip>
            <a:srcRect/>
            <a:stretch/>
          </p:blipFill>
          <p:spPr>
            <a:xfrm>
              <a:off x="3575050" y="2944037"/>
              <a:ext cx="136525" cy="133350"/>
            </a:xfrm>
            <a:prstGeom prst="rect">
              <a:avLst/>
            </a:prstGeom>
            <a:noFill/>
            <a:ln>
              <a:noFill/>
            </a:ln>
          </p:spPr>
        </p:pic>
        <p:pic>
          <p:nvPicPr>
            <p:cNvPr id="226" name="Google Shape;226;p2"/>
            <p:cNvPicPr preferRelativeResize="0"/>
            <p:nvPr/>
          </p:nvPicPr>
          <p:blipFill rotWithShape="1">
            <a:blip r:embed="rId7">
              <a:alphaModFix/>
            </a:blip>
            <a:srcRect/>
            <a:stretch/>
          </p:blipFill>
          <p:spPr>
            <a:xfrm>
              <a:off x="3901061" y="2861320"/>
              <a:ext cx="93663" cy="92075"/>
            </a:xfrm>
            <a:prstGeom prst="rect">
              <a:avLst/>
            </a:prstGeom>
            <a:noFill/>
            <a:ln>
              <a:noFill/>
            </a:ln>
          </p:spPr>
        </p:pic>
      </p:grpSp>
      <p:sp>
        <p:nvSpPr>
          <p:cNvPr id="227" name="Google Shape;227;p2"/>
          <p:cNvSpPr txBox="1"/>
          <p:nvPr/>
        </p:nvSpPr>
        <p:spPr>
          <a:xfrm>
            <a:off x="9652119" y="1811231"/>
            <a:ext cx="1969877" cy="1226608"/>
          </a:xfrm>
          <a:prstGeom prst="rect">
            <a:avLst/>
          </a:prstGeom>
          <a:noFill/>
          <a:ln>
            <a:noFill/>
          </a:ln>
        </p:spPr>
        <p:txBody>
          <a:bodyPr spcFirstLastPara="1" wrap="square" lIns="0" tIns="13325" rIns="0" bIns="0" anchor="t" anchorCtr="0">
            <a:spAutoFit/>
          </a:bodyPr>
          <a:lstStyle/>
          <a:p>
            <a:pPr marL="1905" marR="0" lvl="0" indent="0" algn="ctr" rtl="0">
              <a:lnSpc>
                <a:spcPct val="100000"/>
              </a:lnSpc>
              <a:spcBef>
                <a:spcPts val="0"/>
              </a:spcBef>
              <a:spcAft>
                <a:spcPts val="0"/>
              </a:spcAft>
              <a:buNone/>
            </a:pPr>
            <a:r>
              <a:rPr lang="it-IT" sz="1300" b="1" i="1" u="none" strike="noStrike" cap="none">
                <a:solidFill>
                  <a:srgbClr val="2F5597"/>
                </a:solidFill>
                <a:latin typeface="Open Sans"/>
                <a:ea typeface="Open Sans"/>
                <a:cs typeface="Open Sans"/>
                <a:sym typeface="Open Sans"/>
              </a:rPr>
              <a:t>CANALE </a:t>
            </a:r>
            <a:endParaRPr sz="1400" b="0" i="0" u="none" strike="noStrike" cap="none">
              <a:solidFill>
                <a:srgbClr val="000000"/>
              </a:solidFill>
              <a:latin typeface="Arial"/>
              <a:ea typeface="Arial"/>
              <a:cs typeface="Arial"/>
              <a:sym typeface="Arial"/>
            </a:endParaRPr>
          </a:p>
          <a:p>
            <a:pPr marL="1905" marR="0" lvl="0" indent="0" algn="ctr" rtl="0">
              <a:lnSpc>
                <a:spcPct val="100000"/>
              </a:lnSpc>
              <a:spcBef>
                <a:spcPts val="105"/>
              </a:spcBef>
              <a:spcAft>
                <a:spcPts val="0"/>
              </a:spcAft>
              <a:buNone/>
            </a:pPr>
            <a:r>
              <a:rPr lang="it-IT" sz="1300" b="1" i="1" u="none" strike="noStrike" cap="none">
                <a:solidFill>
                  <a:srgbClr val="2F5597"/>
                </a:solidFill>
                <a:latin typeface="Open Sans"/>
                <a:ea typeface="Open Sans"/>
                <a:cs typeface="Open Sans"/>
                <a:sym typeface="Open Sans"/>
              </a:rPr>
              <a:t>YOUTUBE</a:t>
            </a:r>
            <a:endParaRPr sz="1300" b="0" i="0" u="none" strike="noStrike" cap="none">
              <a:solidFill>
                <a:srgbClr val="000000"/>
              </a:solidFill>
              <a:latin typeface="Open Sans"/>
              <a:ea typeface="Open Sans"/>
              <a:cs typeface="Open Sans"/>
              <a:sym typeface="Open Sans"/>
            </a:endParaRPr>
          </a:p>
          <a:p>
            <a:pPr marL="186050" marR="177161" lvl="0" indent="0" algn="ctr" rtl="0">
              <a:lnSpc>
                <a:spcPct val="100000"/>
              </a:lnSpc>
              <a:spcBef>
                <a:spcPts val="0"/>
              </a:spcBef>
              <a:spcAft>
                <a:spcPts val="0"/>
              </a:spcAft>
              <a:buNone/>
            </a:pPr>
            <a:r>
              <a:rPr lang="it-IT" sz="1300" b="1" i="1" u="none" strike="noStrike" cap="none">
                <a:solidFill>
                  <a:srgbClr val="2F5597"/>
                </a:solidFill>
                <a:latin typeface="Open Sans"/>
                <a:ea typeface="Open Sans"/>
                <a:cs typeface="Open Sans"/>
                <a:sym typeface="Open Sans"/>
              </a:rPr>
              <a:t>AIRC Education</a:t>
            </a:r>
            <a:endParaRPr sz="1300" b="1" i="1" u="none" strike="noStrike" cap="none">
              <a:solidFill>
                <a:srgbClr val="2F5597"/>
              </a:solidFill>
              <a:latin typeface="Open Sans"/>
              <a:ea typeface="Open Sans"/>
              <a:cs typeface="Open Sans"/>
              <a:sym typeface="Open Sans"/>
            </a:endParaRPr>
          </a:p>
          <a:p>
            <a:pPr marL="186050" marR="177161" lvl="0" indent="0" algn="ctr" rtl="0">
              <a:lnSpc>
                <a:spcPct val="100000"/>
              </a:lnSpc>
              <a:spcBef>
                <a:spcPts val="0"/>
              </a:spcBef>
              <a:spcAft>
                <a:spcPts val="0"/>
              </a:spcAft>
              <a:buNone/>
            </a:pPr>
            <a:r>
              <a:rPr lang="it-IT" sz="1300" b="0" i="1" u="none" strike="noStrike" cap="none">
                <a:solidFill>
                  <a:srgbClr val="2F5496"/>
                </a:solidFill>
                <a:latin typeface="Open Sans"/>
                <a:ea typeface="Open Sans"/>
                <a:cs typeface="Open Sans"/>
                <a:sym typeface="Open Sans"/>
              </a:rPr>
              <a:t>ricco di contenuti su </a:t>
            </a:r>
            <a:endParaRPr sz="1400" b="0" i="0" u="none" strike="noStrike" cap="none">
              <a:solidFill>
                <a:srgbClr val="000000"/>
              </a:solidFill>
              <a:latin typeface="Arial"/>
              <a:ea typeface="Arial"/>
              <a:cs typeface="Arial"/>
              <a:sym typeface="Arial"/>
            </a:endParaRPr>
          </a:p>
          <a:p>
            <a:pPr marL="186050" marR="177161" lvl="0" indent="0" algn="ctr" rtl="0">
              <a:lnSpc>
                <a:spcPct val="100000"/>
              </a:lnSpc>
              <a:spcBef>
                <a:spcPts val="0"/>
              </a:spcBef>
              <a:spcAft>
                <a:spcPts val="0"/>
              </a:spcAft>
              <a:buNone/>
            </a:pPr>
            <a:r>
              <a:rPr lang="it-IT" sz="1300" b="0" i="1" u="none" strike="noStrike" cap="none">
                <a:solidFill>
                  <a:srgbClr val="2F5496"/>
                </a:solidFill>
                <a:latin typeface="Open Sans"/>
                <a:ea typeface="Open Sans"/>
                <a:cs typeface="Open Sans"/>
                <a:sym typeface="Open Sans"/>
              </a:rPr>
              <a:t>ricerca, salute e prevenzione</a:t>
            </a:r>
            <a:endParaRPr sz="1400" b="0" i="0" u="none" strike="noStrike" cap="none">
              <a:solidFill>
                <a:srgbClr val="000000"/>
              </a:solidFill>
              <a:latin typeface="Arial"/>
              <a:ea typeface="Arial"/>
              <a:cs typeface="Arial"/>
              <a:sym typeface="Arial"/>
            </a:endParaRPr>
          </a:p>
        </p:txBody>
      </p:sp>
      <p:sp>
        <p:nvSpPr>
          <p:cNvPr id="228" name="Google Shape;228;p2"/>
          <p:cNvSpPr txBox="1"/>
          <p:nvPr/>
        </p:nvSpPr>
        <p:spPr>
          <a:xfrm>
            <a:off x="6651031" y="5299126"/>
            <a:ext cx="1781957" cy="1460005"/>
          </a:xfrm>
          <a:prstGeom prst="rect">
            <a:avLst/>
          </a:prstGeom>
          <a:noFill/>
          <a:ln>
            <a:noFill/>
          </a:ln>
        </p:spPr>
        <p:txBody>
          <a:bodyPr spcFirstLastPara="1" wrap="square" lIns="0" tIns="13325" rIns="0" bIns="0" anchor="t" anchorCtr="0">
            <a:spAutoFit/>
          </a:bodyPr>
          <a:lstStyle/>
          <a:p>
            <a:pPr marL="0" marR="0" lvl="0" indent="0" algn="ctr" rtl="0">
              <a:lnSpc>
                <a:spcPct val="100000"/>
              </a:lnSpc>
              <a:spcBef>
                <a:spcPts val="0"/>
              </a:spcBef>
              <a:spcAft>
                <a:spcPts val="0"/>
              </a:spcAft>
              <a:buNone/>
            </a:pPr>
            <a:endParaRPr sz="1400" b="1" i="1" u="none" strike="noStrike" cap="none">
              <a:solidFill>
                <a:srgbClr val="2F5496"/>
              </a:solidFill>
              <a:latin typeface="Open Sans"/>
              <a:ea typeface="Open Sans"/>
              <a:cs typeface="Open Sans"/>
              <a:sym typeface="Open Sans"/>
            </a:endParaRPr>
          </a:p>
          <a:p>
            <a:pPr marL="0" marR="0" lvl="0" indent="0" algn="ctr" rtl="0">
              <a:lnSpc>
                <a:spcPct val="100000"/>
              </a:lnSpc>
              <a:spcBef>
                <a:spcPts val="0"/>
              </a:spcBef>
              <a:spcAft>
                <a:spcPts val="0"/>
              </a:spcAft>
              <a:buNone/>
            </a:pPr>
            <a:r>
              <a:rPr lang="it-IT" sz="1400" b="1" i="1" u="none" strike="noStrike" cap="none">
                <a:solidFill>
                  <a:srgbClr val="2F5496"/>
                </a:solidFill>
                <a:latin typeface="Open Sans"/>
                <a:ea typeface="Open Sans"/>
                <a:cs typeface="Open Sans"/>
                <a:sym typeface="Open Sans"/>
              </a:rPr>
              <a:t>EDUCAZIONE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400" b="1" i="1" u="none" strike="noStrike" cap="none">
                <a:solidFill>
                  <a:srgbClr val="2F5496"/>
                </a:solidFill>
                <a:latin typeface="Open Sans"/>
                <a:ea typeface="Open Sans"/>
                <a:cs typeface="Open Sans"/>
                <a:sym typeface="Open Sans"/>
              </a:rPr>
              <a:t>CIVICA TRA PARI</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it-IT" sz="1300" b="0" i="1" u="none" strike="noStrike" cap="none">
                <a:solidFill>
                  <a:srgbClr val="2F5496"/>
                </a:solidFill>
                <a:latin typeface="Open Sans"/>
                <a:ea typeface="Open Sans"/>
                <a:cs typeface="Open Sans"/>
                <a:sym typeface="Open Sans"/>
              </a:rPr>
              <a:t>ragazzi e ragazze promotori di stili di vita sani, ricerca e cittadinanza attiva </a:t>
            </a:r>
            <a:endParaRPr sz="1300" b="0" i="1" u="none" strike="noStrike" cap="none">
              <a:solidFill>
                <a:srgbClr val="2F5496"/>
              </a:solidFill>
              <a:latin typeface="Open Sans"/>
              <a:ea typeface="Open Sans"/>
              <a:cs typeface="Open Sans"/>
              <a:sym typeface="Open Sans"/>
            </a:endParaRPr>
          </a:p>
        </p:txBody>
      </p:sp>
      <p:pic>
        <p:nvPicPr>
          <p:cNvPr id="229" name="Google Shape;229;p2"/>
          <p:cNvPicPr preferRelativeResize="0"/>
          <p:nvPr/>
        </p:nvPicPr>
        <p:blipFill rotWithShape="1">
          <a:blip r:embed="rId9">
            <a:alphaModFix/>
          </a:blip>
          <a:srcRect/>
          <a:stretch/>
        </p:blipFill>
        <p:spPr>
          <a:xfrm>
            <a:off x="1513114" y="5922617"/>
            <a:ext cx="1135025" cy="561569"/>
          </a:xfrm>
          <a:prstGeom prst="rect">
            <a:avLst/>
          </a:prstGeom>
          <a:noFill/>
          <a:ln>
            <a:noFill/>
          </a:ln>
        </p:spPr>
      </p:pic>
      <p:sp>
        <p:nvSpPr>
          <p:cNvPr id="230" name="Google Shape;230;p2"/>
          <p:cNvSpPr txBox="1"/>
          <p:nvPr/>
        </p:nvSpPr>
        <p:spPr>
          <a:xfrm>
            <a:off x="10237430" y="117007"/>
            <a:ext cx="1838855" cy="1376576"/>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AIRC</a:t>
            </a:r>
            <a:endParaRPr/>
          </a:p>
          <a:p>
            <a:pPr marL="0" marR="0" lvl="0" indent="0" algn="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nelle scuole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1df44038bc5_0_0"/>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437" name="Google Shape;437;g1df44038bc5_0_0"/>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438" name="Google Shape;438;g1df44038bc5_0_0"/>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439" name="Google Shape;439;g1df44038bc5_0_0"/>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Quali obiettivi specifici?</a:t>
            </a:r>
            <a:endParaRPr sz="3200" b="1" i="0" u="none" strike="noStrike" cap="none">
              <a:solidFill>
                <a:srgbClr val="408AB6"/>
              </a:solidFill>
              <a:latin typeface="Open Sans"/>
              <a:ea typeface="Open Sans"/>
              <a:cs typeface="Open Sans"/>
              <a:sym typeface="Open Sans"/>
            </a:endParaRPr>
          </a:p>
        </p:txBody>
      </p:sp>
      <p:sp>
        <p:nvSpPr>
          <p:cNvPr id="440" name="Google Shape;440;g1df44038bc5_0_0"/>
          <p:cNvSpPr/>
          <p:nvPr/>
        </p:nvSpPr>
        <p:spPr>
          <a:xfrm>
            <a:off x="4270400" y="1889475"/>
            <a:ext cx="3323400" cy="1262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it-IT" sz="2400" b="1"/>
              <a:t>Incarnare i valori della</a:t>
            </a:r>
            <a:endParaRPr sz="2400" b="1"/>
          </a:p>
          <a:p>
            <a:pPr marL="0" marR="0" lvl="0" indent="0" algn="ctr" rtl="0">
              <a:lnSpc>
                <a:spcPct val="100000"/>
              </a:lnSpc>
              <a:spcBef>
                <a:spcPts val="0"/>
              </a:spcBef>
              <a:spcAft>
                <a:spcPts val="0"/>
              </a:spcAft>
              <a:buNone/>
            </a:pPr>
            <a:r>
              <a:rPr lang="it-IT" sz="2400" b="1"/>
              <a:t>sostenibilità</a:t>
            </a:r>
            <a:endParaRPr sz="2400" b="1"/>
          </a:p>
        </p:txBody>
      </p:sp>
      <p:sp>
        <p:nvSpPr>
          <p:cNvPr id="441" name="Google Shape;441;g1df44038bc5_0_0"/>
          <p:cNvSpPr/>
          <p:nvPr/>
        </p:nvSpPr>
        <p:spPr>
          <a:xfrm>
            <a:off x="4563250" y="3691475"/>
            <a:ext cx="3323400" cy="1262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it-IT" sz="2400" b="1"/>
              <a:t>Immaginare futuri</a:t>
            </a:r>
            <a:endParaRPr sz="2400" b="1"/>
          </a:p>
          <a:p>
            <a:pPr marL="0" marR="0" lvl="0" indent="0" algn="ctr" rtl="0">
              <a:lnSpc>
                <a:spcPct val="100000"/>
              </a:lnSpc>
              <a:spcBef>
                <a:spcPts val="0"/>
              </a:spcBef>
              <a:spcAft>
                <a:spcPts val="0"/>
              </a:spcAft>
              <a:buNone/>
            </a:pPr>
            <a:r>
              <a:rPr lang="it-IT" sz="2400" b="1"/>
              <a:t>sostenibili</a:t>
            </a:r>
            <a:endParaRPr sz="2400" b="1"/>
          </a:p>
        </p:txBody>
      </p:sp>
      <p:sp>
        <p:nvSpPr>
          <p:cNvPr id="442" name="Google Shape;442;g1df44038bc5_0_0"/>
          <p:cNvSpPr/>
          <p:nvPr/>
        </p:nvSpPr>
        <p:spPr>
          <a:xfrm>
            <a:off x="8052425" y="2555975"/>
            <a:ext cx="3323400" cy="1262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it-IT" sz="2400" b="1"/>
              <a:t>Accettare la</a:t>
            </a:r>
            <a:endParaRPr sz="2400" b="1"/>
          </a:p>
          <a:p>
            <a:pPr marL="0" marR="0" lvl="0" indent="0" algn="ctr" rtl="0">
              <a:lnSpc>
                <a:spcPct val="100000"/>
              </a:lnSpc>
              <a:spcBef>
                <a:spcPts val="0"/>
              </a:spcBef>
              <a:spcAft>
                <a:spcPts val="0"/>
              </a:spcAft>
              <a:buClr>
                <a:schemeClr val="dk1"/>
              </a:buClr>
              <a:buSzPts val="1100"/>
              <a:buFont typeface="Arial"/>
              <a:buNone/>
            </a:pPr>
            <a:r>
              <a:rPr lang="it-IT" sz="2400" b="1"/>
              <a:t>complessità nella</a:t>
            </a:r>
            <a:endParaRPr sz="2400" b="1"/>
          </a:p>
          <a:p>
            <a:pPr marL="0" marR="0" lvl="0" indent="0" algn="ctr" rtl="0">
              <a:lnSpc>
                <a:spcPct val="100000"/>
              </a:lnSpc>
              <a:spcBef>
                <a:spcPts val="0"/>
              </a:spcBef>
              <a:spcAft>
                <a:spcPts val="0"/>
              </a:spcAft>
              <a:buNone/>
            </a:pPr>
            <a:r>
              <a:rPr lang="it-IT" sz="2400" b="1"/>
              <a:t>sostenibilità</a:t>
            </a:r>
            <a:endParaRPr sz="2400" b="1"/>
          </a:p>
        </p:txBody>
      </p:sp>
      <p:pic>
        <p:nvPicPr>
          <p:cNvPr id="443" name="Google Shape;443;g1df44038bc5_0_0"/>
          <p:cNvPicPr preferRelativeResize="0"/>
          <p:nvPr/>
        </p:nvPicPr>
        <p:blipFill>
          <a:blip r:embed="rId5">
            <a:alphaModFix/>
          </a:blip>
          <a:stretch>
            <a:fillRect/>
          </a:stretch>
        </p:blipFill>
        <p:spPr>
          <a:xfrm>
            <a:off x="985575" y="1153225"/>
            <a:ext cx="2524485" cy="3623224"/>
          </a:xfrm>
          <a:prstGeom prst="rect">
            <a:avLst/>
          </a:prstGeom>
          <a:noFill/>
          <a:ln w="9525" cap="flat" cmpd="sng">
            <a:solidFill>
              <a:srgbClr val="000000"/>
            </a:solidFill>
            <a:prstDash val="solid"/>
            <a:round/>
            <a:headEnd type="none" w="sm" len="sm"/>
            <a:tailEnd type="none" w="sm" len="sm"/>
          </a:ln>
        </p:spPr>
      </p:pic>
      <p:sp>
        <p:nvSpPr>
          <p:cNvPr id="444" name="Google Shape;444;g1df44038bc5_0_0"/>
          <p:cNvSpPr/>
          <p:nvPr/>
        </p:nvSpPr>
        <p:spPr>
          <a:xfrm>
            <a:off x="8319050" y="4466025"/>
            <a:ext cx="3323400" cy="1262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t>Agire per la sostenibilità</a:t>
            </a:r>
            <a:endParaRPr sz="2400"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1df44038bc5_0_26"/>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451" name="Google Shape;451;g1df44038bc5_0_26"/>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452" name="Google Shape;452;g1df44038bc5_0_26"/>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453" name="Google Shape;453;g1df44038bc5_0_26"/>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Quali obiettivi specifici?</a:t>
            </a:r>
            <a:endParaRPr sz="3200" b="1" i="0" u="none" strike="noStrike" cap="none">
              <a:solidFill>
                <a:srgbClr val="408AB6"/>
              </a:solidFill>
              <a:latin typeface="Open Sans"/>
              <a:ea typeface="Open Sans"/>
              <a:cs typeface="Open Sans"/>
              <a:sym typeface="Open Sans"/>
            </a:endParaRPr>
          </a:p>
        </p:txBody>
      </p:sp>
      <p:sp>
        <p:nvSpPr>
          <p:cNvPr id="454" name="Google Shape;454;g1df44038bc5_0_26"/>
          <p:cNvSpPr/>
          <p:nvPr/>
        </p:nvSpPr>
        <p:spPr>
          <a:xfrm>
            <a:off x="4270400" y="1889475"/>
            <a:ext cx="3323400" cy="1262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t>Incarnare i valori della</a:t>
            </a:r>
            <a:endParaRPr sz="2400" b="1"/>
          </a:p>
          <a:p>
            <a:pPr marL="0" marR="0" lvl="0" indent="0" algn="ctr" rtl="0">
              <a:lnSpc>
                <a:spcPct val="100000"/>
              </a:lnSpc>
              <a:spcBef>
                <a:spcPts val="0"/>
              </a:spcBef>
              <a:spcAft>
                <a:spcPts val="0"/>
              </a:spcAft>
              <a:buNone/>
            </a:pPr>
            <a:r>
              <a:rPr lang="it-IT" sz="2400" b="1"/>
              <a:t>sostenibilità</a:t>
            </a:r>
            <a:endParaRPr sz="2400" b="1"/>
          </a:p>
        </p:txBody>
      </p:sp>
      <p:sp>
        <p:nvSpPr>
          <p:cNvPr id="455" name="Google Shape;455;g1df44038bc5_0_26"/>
          <p:cNvSpPr/>
          <p:nvPr/>
        </p:nvSpPr>
        <p:spPr>
          <a:xfrm>
            <a:off x="4563250" y="3691475"/>
            <a:ext cx="3323400" cy="1262700"/>
          </a:xfrm>
          <a:prstGeom prst="roundRect">
            <a:avLst>
              <a:gd name="adj" fmla="val 16667"/>
            </a:avLst>
          </a:prstGeom>
          <a:solidFill>
            <a:srgbClr val="FFFFFF">
              <a:alpha val="50199"/>
            </a:srgbClr>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solidFill>
                  <a:srgbClr val="B7B7B7"/>
                </a:solidFill>
              </a:rPr>
              <a:t>Immaginare futuri</a:t>
            </a:r>
            <a:endParaRPr sz="2400" b="1">
              <a:solidFill>
                <a:srgbClr val="B7B7B7"/>
              </a:solidFill>
            </a:endParaRPr>
          </a:p>
          <a:p>
            <a:pPr marL="0" marR="0" lvl="0" indent="0" algn="ctr" rtl="0">
              <a:lnSpc>
                <a:spcPct val="100000"/>
              </a:lnSpc>
              <a:spcBef>
                <a:spcPts val="0"/>
              </a:spcBef>
              <a:spcAft>
                <a:spcPts val="0"/>
              </a:spcAft>
              <a:buNone/>
            </a:pPr>
            <a:r>
              <a:rPr lang="it-IT" sz="2400" b="1">
                <a:solidFill>
                  <a:srgbClr val="B7B7B7"/>
                </a:solidFill>
              </a:rPr>
              <a:t>sostenibili</a:t>
            </a:r>
            <a:endParaRPr sz="2400" b="1">
              <a:solidFill>
                <a:srgbClr val="B7B7B7"/>
              </a:solidFill>
            </a:endParaRPr>
          </a:p>
        </p:txBody>
      </p:sp>
      <p:sp>
        <p:nvSpPr>
          <p:cNvPr id="456" name="Google Shape;456;g1df44038bc5_0_26"/>
          <p:cNvSpPr/>
          <p:nvPr/>
        </p:nvSpPr>
        <p:spPr>
          <a:xfrm>
            <a:off x="8052425" y="2555975"/>
            <a:ext cx="3323400" cy="1262700"/>
          </a:xfrm>
          <a:prstGeom prst="roundRect">
            <a:avLst>
              <a:gd name="adj" fmla="val 16667"/>
            </a:avLst>
          </a:prstGeom>
          <a:solidFill>
            <a:srgbClr val="FFFFFF">
              <a:alpha val="50199"/>
            </a:srgbClr>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solidFill>
                  <a:srgbClr val="B7B7B7"/>
                </a:solidFill>
              </a:rPr>
              <a:t>Accettare la</a:t>
            </a:r>
            <a:endParaRPr sz="2400" b="1">
              <a:solidFill>
                <a:srgbClr val="B7B7B7"/>
              </a:solidFill>
            </a:endParaRPr>
          </a:p>
          <a:p>
            <a:pPr marL="0" marR="0" lvl="0" indent="0" algn="ctr" rtl="0">
              <a:lnSpc>
                <a:spcPct val="100000"/>
              </a:lnSpc>
              <a:spcBef>
                <a:spcPts val="0"/>
              </a:spcBef>
              <a:spcAft>
                <a:spcPts val="0"/>
              </a:spcAft>
              <a:buNone/>
            </a:pPr>
            <a:r>
              <a:rPr lang="it-IT" sz="2400" b="1">
                <a:solidFill>
                  <a:srgbClr val="B7B7B7"/>
                </a:solidFill>
              </a:rPr>
              <a:t>complessità nella</a:t>
            </a:r>
            <a:endParaRPr sz="2400" b="1">
              <a:solidFill>
                <a:srgbClr val="B7B7B7"/>
              </a:solidFill>
            </a:endParaRPr>
          </a:p>
          <a:p>
            <a:pPr marL="0" marR="0" lvl="0" indent="0" algn="ctr" rtl="0">
              <a:lnSpc>
                <a:spcPct val="100000"/>
              </a:lnSpc>
              <a:spcBef>
                <a:spcPts val="0"/>
              </a:spcBef>
              <a:spcAft>
                <a:spcPts val="0"/>
              </a:spcAft>
              <a:buNone/>
            </a:pPr>
            <a:r>
              <a:rPr lang="it-IT" sz="2400" b="1">
                <a:solidFill>
                  <a:srgbClr val="B7B7B7"/>
                </a:solidFill>
              </a:rPr>
              <a:t>sostenibilità</a:t>
            </a:r>
            <a:endParaRPr sz="2400" b="1">
              <a:solidFill>
                <a:srgbClr val="B7B7B7"/>
              </a:solidFill>
            </a:endParaRPr>
          </a:p>
        </p:txBody>
      </p:sp>
      <p:pic>
        <p:nvPicPr>
          <p:cNvPr id="457" name="Google Shape;457;g1df44038bc5_0_26"/>
          <p:cNvPicPr preferRelativeResize="0"/>
          <p:nvPr/>
        </p:nvPicPr>
        <p:blipFill>
          <a:blip r:embed="rId5">
            <a:alphaModFix/>
          </a:blip>
          <a:stretch>
            <a:fillRect/>
          </a:stretch>
        </p:blipFill>
        <p:spPr>
          <a:xfrm>
            <a:off x="985575" y="1153225"/>
            <a:ext cx="2524485" cy="3623224"/>
          </a:xfrm>
          <a:prstGeom prst="rect">
            <a:avLst/>
          </a:prstGeom>
          <a:noFill/>
          <a:ln w="9525" cap="flat" cmpd="sng">
            <a:solidFill>
              <a:srgbClr val="000000"/>
            </a:solidFill>
            <a:prstDash val="solid"/>
            <a:round/>
            <a:headEnd type="none" w="sm" len="sm"/>
            <a:tailEnd type="none" w="sm" len="sm"/>
          </a:ln>
        </p:spPr>
      </p:pic>
      <p:sp>
        <p:nvSpPr>
          <p:cNvPr id="458" name="Google Shape;458;g1df44038bc5_0_26"/>
          <p:cNvSpPr/>
          <p:nvPr/>
        </p:nvSpPr>
        <p:spPr>
          <a:xfrm>
            <a:off x="8319050" y="4466025"/>
            <a:ext cx="3323400" cy="1262700"/>
          </a:xfrm>
          <a:prstGeom prst="roundRect">
            <a:avLst>
              <a:gd name="adj" fmla="val 16667"/>
            </a:avLst>
          </a:prstGeom>
          <a:solidFill>
            <a:srgbClr val="FFFFFF">
              <a:alpha val="50199"/>
            </a:srgbClr>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solidFill>
                  <a:srgbClr val="B7B7B7"/>
                </a:solidFill>
              </a:rPr>
              <a:t>Agire per la sostenibilità</a:t>
            </a:r>
            <a:endParaRPr sz="2400" b="1">
              <a:solidFill>
                <a:srgbClr val="B7B7B7"/>
              </a:solidFill>
            </a:endParaRPr>
          </a:p>
        </p:txBody>
      </p:sp>
      <p:sp>
        <p:nvSpPr>
          <p:cNvPr id="459" name="Google Shape;459;g1df44038bc5_0_26"/>
          <p:cNvSpPr/>
          <p:nvPr/>
        </p:nvSpPr>
        <p:spPr>
          <a:xfrm>
            <a:off x="7886650" y="1020025"/>
            <a:ext cx="1777800" cy="888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it-IT" sz="1600"/>
              <a:t>Attribuire valore alla sostenibilità</a:t>
            </a:r>
            <a:endParaRPr sz="1600"/>
          </a:p>
        </p:txBody>
      </p:sp>
      <p:sp>
        <p:nvSpPr>
          <p:cNvPr id="460" name="Google Shape;460;g1df44038bc5_0_26"/>
          <p:cNvSpPr/>
          <p:nvPr/>
        </p:nvSpPr>
        <p:spPr>
          <a:xfrm>
            <a:off x="7886650" y="2076525"/>
            <a:ext cx="1777800" cy="888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it-IT" sz="1600"/>
              <a:t>Difendere l’equità</a:t>
            </a:r>
            <a:endParaRPr sz="1600"/>
          </a:p>
        </p:txBody>
      </p:sp>
      <p:sp>
        <p:nvSpPr>
          <p:cNvPr id="461" name="Google Shape;461;g1df44038bc5_0_26"/>
          <p:cNvSpPr/>
          <p:nvPr/>
        </p:nvSpPr>
        <p:spPr>
          <a:xfrm>
            <a:off x="7886650" y="3271275"/>
            <a:ext cx="1777800" cy="888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it-IT" sz="1600"/>
              <a:t>Promuovere la natura</a:t>
            </a:r>
            <a:endParaRPr sz="16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g1df44038bc5_0_42"/>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468" name="Google Shape;468;g1df44038bc5_0_42"/>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469" name="Google Shape;469;g1df44038bc5_0_42"/>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470" name="Google Shape;470;g1df44038bc5_0_42"/>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Quali obiettivi specifici?</a:t>
            </a:r>
            <a:endParaRPr sz="3200" b="1" i="0" u="none" strike="noStrike" cap="none">
              <a:solidFill>
                <a:srgbClr val="408AB6"/>
              </a:solidFill>
              <a:latin typeface="Open Sans"/>
              <a:ea typeface="Open Sans"/>
              <a:cs typeface="Open Sans"/>
              <a:sym typeface="Open Sans"/>
            </a:endParaRPr>
          </a:p>
        </p:txBody>
      </p:sp>
      <p:sp>
        <p:nvSpPr>
          <p:cNvPr id="471" name="Google Shape;471;g1df44038bc5_0_42"/>
          <p:cNvSpPr/>
          <p:nvPr/>
        </p:nvSpPr>
        <p:spPr>
          <a:xfrm>
            <a:off x="4270400" y="1889475"/>
            <a:ext cx="3323400" cy="1262700"/>
          </a:xfrm>
          <a:prstGeom prst="roundRect">
            <a:avLst>
              <a:gd name="adj" fmla="val 16667"/>
            </a:avLst>
          </a:prstGeom>
          <a:solidFill>
            <a:srgbClr val="FFFFFF">
              <a:alpha val="50199"/>
            </a:srgbClr>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solidFill>
                  <a:srgbClr val="B7B7B7"/>
                </a:solidFill>
              </a:rPr>
              <a:t>Incarnare i valori della</a:t>
            </a:r>
            <a:endParaRPr sz="2400" b="1">
              <a:solidFill>
                <a:srgbClr val="B7B7B7"/>
              </a:solidFill>
            </a:endParaRPr>
          </a:p>
          <a:p>
            <a:pPr marL="0" marR="0" lvl="0" indent="0" algn="ctr" rtl="0">
              <a:lnSpc>
                <a:spcPct val="100000"/>
              </a:lnSpc>
              <a:spcBef>
                <a:spcPts val="0"/>
              </a:spcBef>
              <a:spcAft>
                <a:spcPts val="0"/>
              </a:spcAft>
              <a:buNone/>
            </a:pPr>
            <a:r>
              <a:rPr lang="it-IT" sz="2400" b="1">
                <a:solidFill>
                  <a:srgbClr val="B7B7B7"/>
                </a:solidFill>
              </a:rPr>
              <a:t>sostenibilità</a:t>
            </a:r>
            <a:endParaRPr sz="2400" b="1">
              <a:solidFill>
                <a:srgbClr val="B7B7B7"/>
              </a:solidFill>
            </a:endParaRPr>
          </a:p>
        </p:txBody>
      </p:sp>
      <p:sp>
        <p:nvSpPr>
          <p:cNvPr id="472" name="Google Shape;472;g1df44038bc5_0_42"/>
          <p:cNvSpPr/>
          <p:nvPr/>
        </p:nvSpPr>
        <p:spPr>
          <a:xfrm>
            <a:off x="4563250" y="3691475"/>
            <a:ext cx="3323400" cy="1262700"/>
          </a:xfrm>
          <a:prstGeom prst="roundRect">
            <a:avLst>
              <a:gd name="adj" fmla="val 16667"/>
            </a:avLst>
          </a:prstGeom>
          <a:solidFill>
            <a:srgbClr val="FFFFFF">
              <a:alpha val="50199"/>
            </a:srgbClr>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solidFill>
                  <a:srgbClr val="B7B7B7"/>
                </a:solidFill>
              </a:rPr>
              <a:t>Immaginare futuri</a:t>
            </a:r>
            <a:endParaRPr sz="2400" b="1">
              <a:solidFill>
                <a:srgbClr val="B7B7B7"/>
              </a:solidFill>
            </a:endParaRPr>
          </a:p>
          <a:p>
            <a:pPr marL="0" marR="0" lvl="0" indent="0" algn="ctr" rtl="0">
              <a:lnSpc>
                <a:spcPct val="100000"/>
              </a:lnSpc>
              <a:spcBef>
                <a:spcPts val="0"/>
              </a:spcBef>
              <a:spcAft>
                <a:spcPts val="0"/>
              </a:spcAft>
              <a:buNone/>
            </a:pPr>
            <a:r>
              <a:rPr lang="it-IT" sz="2400" b="1">
                <a:solidFill>
                  <a:srgbClr val="B7B7B7"/>
                </a:solidFill>
              </a:rPr>
              <a:t>sostenibili</a:t>
            </a:r>
            <a:endParaRPr sz="2400" b="1">
              <a:solidFill>
                <a:srgbClr val="B7B7B7"/>
              </a:solidFill>
            </a:endParaRPr>
          </a:p>
        </p:txBody>
      </p:sp>
      <p:sp>
        <p:nvSpPr>
          <p:cNvPr id="473" name="Google Shape;473;g1df44038bc5_0_42"/>
          <p:cNvSpPr/>
          <p:nvPr/>
        </p:nvSpPr>
        <p:spPr>
          <a:xfrm>
            <a:off x="8052425" y="2555975"/>
            <a:ext cx="3323400" cy="1262700"/>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t>Accettare la</a:t>
            </a:r>
            <a:endParaRPr sz="2400" b="1"/>
          </a:p>
          <a:p>
            <a:pPr marL="0" marR="0" lvl="0" indent="0" algn="ctr" rtl="0">
              <a:lnSpc>
                <a:spcPct val="100000"/>
              </a:lnSpc>
              <a:spcBef>
                <a:spcPts val="0"/>
              </a:spcBef>
              <a:spcAft>
                <a:spcPts val="0"/>
              </a:spcAft>
              <a:buNone/>
            </a:pPr>
            <a:r>
              <a:rPr lang="it-IT" sz="2400" b="1"/>
              <a:t>complessità nella</a:t>
            </a:r>
            <a:endParaRPr sz="2400" b="1"/>
          </a:p>
          <a:p>
            <a:pPr marL="0" marR="0" lvl="0" indent="0" algn="ctr" rtl="0">
              <a:lnSpc>
                <a:spcPct val="100000"/>
              </a:lnSpc>
              <a:spcBef>
                <a:spcPts val="0"/>
              </a:spcBef>
              <a:spcAft>
                <a:spcPts val="0"/>
              </a:spcAft>
              <a:buNone/>
            </a:pPr>
            <a:r>
              <a:rPr lang="it-IT" sz="2400" b="1"/>
              <a:t>sostenibilità</a:t>
            </a:r>
            <a:endParaRPr sz="2400" b="1"/>
          </a:p>
        </p:txBody>
      </p:sp>
      <p:pic>
        <p:nvPicPr>
          <p:cNvPr id="474" name="Google Shape;474;g1df44038bc5_0_42"/>
          <p:cNvPicPr preferRelativeResize="0"/>
          <p:nvPr/>
        </p:nvPicPr>
        <p:blipFill>
          <a:blip r:embed="rId5">
            <a:alphaModFix/>
          </a:blip>
          <a:stretch>
            <a:fillRect/>
          </a:stretch>
        </p:blipFill>
        <p:spPr>
          <a:xfrm>
            <a:off x="985575" y="1153225"/>
            <a:ext cx="2524485" cy="3623224"/>
          </a:xfrm>
          <a:prstGeom prst="rect">
            <a:avLst/>
          </a:prstGeom>
          <a:noFill/>
          <a:ln w="9525" cap="flat" cmpd="sng">
            <a:solidFill>
              <a:srgbClr val="000000"/>
            </a:solidFill>
            <a:prstDash val="solid"/>
            <a:round/>
            <a:headEnd type="none" w="sm" len="sm"/>
            <a:tailEnd type="none" w="sm" len="sm"/>
          </a:ln>
        </p:spPr>
      </p:pic>
      <p:sp>
        <p:nvSpPr>
          <p:cNvPr id="475" name="Google Shape;475;g1df44038bc5_0_42"/>
          <p:cNvSpPr/>
          <p:nvPr/>
        </p:nvSpPr>
        <p:spPr>
          <a:xfrm>
            <a:off x="8319050" y="4466025"/>
            <a:ext cx="3323400" cy="1262700"/>
          </a:xfrm>
          <a:prstGeom prst="roundRect">
            <a:avLst>
              <a:gd name="adj" fmla="val 16667"/>
            </a:avLst>
          </a:prstGeom>
          <a:solidFill>
            <a:srgbClr val="FFFFFF">
              <a:alpha val="50199"/>
            </a:srgbClr>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solidFill>
                  <a:srgbClr val="B7B7B7"/>
                </a:solidFill>
              </a:rPr>
              <a:t>Agire per la sostenibilità</a:t>
            </a:r>
            <a:endParaRPr sz="2400" b="1">
              <a:solidFill>
                <a:srgbClr val="B7B7B7"/>
              </a:solidFill>
            </a:endParaRPr>
          </a:p>
        </p:txBody>
      </p:sp>
      <p:sp>
        <p:nvSpPr>
          <p:cNvPr id="476" name="Google Shape;476;g1df44038bc5_0_42"/>
          <p:cNvSpPr/>
          <p:nvPr/>
        </p:nvSpPr>
        <p:spPr>
          <a:xfrm>
            <a:off x="6096000" y="1617400"/>
            <a:ext cx="1777800" cy="888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it-IT" sz="1600"/>
              <a:t>Pensiero sistemico</a:t>
            </a:r>
            <a:endParaRPr sz="1600"/>
          </a:p>
        </p:txBody>
      </p:sp>
      <p:sp>
        <p:nvSpPr>
          <p:cNvPr id="477" name="Google Shape;477;g1df44038bc5_0_42"/>
          <p:cNvSpPr/>
          <p:nvPr/>
        </p:nvSpPr>
        <p:spPr>
          <a:xfrm>
            <a:off x="6096000" y="2673900"/>
            <a:ext cx="1777800" cy="888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it-IT" sz="1600"/>
              <a:t>Pensiero critico</a:t>
            </a:r>
            <a:endParaRPr sz="1600"/>
          </a:p>
        </p:txBody>
      </p:sp>
      <p:sp>
        <p:nvSpPr>
          <p:cNvPr id="478" name="Google Shape;478;g1df44038bc5_0_42"/>
          <p:cNvSpPr/>
          <p:nvPr/>
        </p:nvSpPr>
        <p:spPr>
          <a:xfrm>
            <a:off x="6096000" y="3868650"/>
            <a:ext cx="1777800" cy="888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it-IT" sz="1600"/>
              <a:t>Definizione del problema</a:t>
            </a:r>
            <a:endParaRPr sz="16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g1df44038bc5_0_74"/>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485" name="Google Shape;485;g1df44038bc5_0_74"/>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486" name="Google Shape;486;g1df44038bc5_0_74"/>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487" name="Google Shape;487;g1df44038bc5_0_74"/>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Quali obiettivi specifici?</a:t>
            </a:r>
            <a:endParaRPr sz="3200" b="1" i="0" u="none" strike="noStrike" cap="none">
              <a:solidFill>
                <a:srgbClr val="408AB6"/>
              </a:solidFill>
              <a:latin typeface="Open Sans"/>
              <a:ea typeface="Open Sans"/>
              <a:cs typeface="Open Sans"/>
              <a:sym typeface="Open Sans"/>
            </a:endParaRPr>
          </a:p>
        </p:txBody>
      </p:sp>
      <p:sp>
        <p:nvSpPr>
          <p:cNvPr id="488" name="Google Shape;488;g1df44038bc5_0_74"/>
          <p:cNvSpPr/>
          <p:nvPr/>
        </p:nvSpPr>
        <p:spPr>
          <a:xfrm>
            <a:off x="4270400" y="1889475"/>
            <a:ext cx="3323400" cy="1262700"/>
          </a:xfrm>
          <a:prstGeom prst="roundRect">
            <a:avLst>
              <a:gd name="adj" fmla="val 16667"/>
            </a:avLst>
          </a:prstGeom>
          <a:solidFill>
            <a:srgbClr val="FFFFFF">
              <a:alpha val="50199"/>
            </a:srgbClr>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solidFill>
                  <a:srgbClr val="B7B7B7"/>
                </a:solidFill>
              </a:rPr>
              <a:t>Incarnare i valori della</a:t>
            </a:r>
            <a:endParaRPr sz="2400" b="1">
              <a:solidFill>
                <a:srgbClr val="B7B7B7"/>
              </a:solidFill>
            </a:endParaRPr>
          </a:p>
          <a:p>
            <a:pPr marL="0" marR="0" lvl="0" indent="0" algn="ctr" rtl="0">
              <a:lnSpc>
                <a:spcPct val="100000"/>
              </a:lnSpc>
              <a:spcBef>
                <a:spcPts val="0"/>
              </a:spcBef>
              <a:spcAft>
                <a:spcPts val="0"/>
              </a:spcAft>
              <a:buNone/>
            </a:pPr>
            <a:r>
              <a:rPr lang="it-IT" sz="2400" b="1">
                <a:solidFill>
                  <a:srgbClr val="B7B7B7"/>
                </a:solidFill>
              </a:rPr>
              <a:t>sostenibilità</a:t>
            </a:r>
            <a:endParaRPr sz="2400" b="1">
              <a:solidFill>
                <a:srgbClr val="B7B7B7"/>
              </a:solidFill>
            </a:endParaRPr>
          </a:p>
        </p:txBody>
      </p:sp>
      <p:sp>
        <p:nvSpPr>
          <p:cNvPr id="489" name="Google Shape;489;g1df44038bc5_0_74"/>
          <p:cNvSpPr/>
          <p:nvPr/>
        </p:nvSpPr>
        <p:spPr>
          <a:xfrm>
            <a:off x="4563250" y="3691475"/>
            <a:ext cx="3323400" cy="1262700"/>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t>Immaginare futuri</a:t>
            </a:r>
            <a:endParaRPr sz="2400" b="1"/>
          </a:p>
          <a:p>
            <a:pPr marL="0" marR="0" lvl="0" indent="0" algn="ctr" rtl="0">
              <a:lnSpc>
                <a:spcPct val="100000"/>
              </a:lnSpc>
              <a:spcBef>
                <a:spcPts val="0"/>
              </a:spcBef>
              <a:spcAft>
                <a:spcPts val="0"/>
              </a:spcAft>
              <a:buNone/>
            </a:pPr>
            <a:r>
              <a:rPr lang="it-IT" sz="2400" b="1"/>
              <a:t>sostenibili</a:t>
            </a:r>
            <a:endParaRPr sz="2400" b="1"/>
          </a:p>
        </p:txBody>
      </p:sp>
      <p:sp>
        <p:nvSpPr>
          <p:cNvPr id="490" name="Google Shape;490;g1df44038bc5_0_74"/>
          <p:cNvSpPr/>
          <p:nvPr/>
        </p:nvSpPr>
        <p:spPr>
          <a:xfrm>
            <a:off x="8052425" y="2555975"/>
            <a:ext cx="3323400" cy="1262700"/>
          </a:xfrm>
          <a:prstGeom prst="roundRect">
            <a:avLst>
              <a:gd name="adj" fmla="val 16667"/>
            </a:avLst>
          </a:prstGeom>
          <a:solidFill>
            <a:srgbClr val="FFFFFF">
              <a:alpha val="50199"/>
            </a:srgbClr>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solidFill>
                  <a:srgbClr val="B7B7B7"/>
                </a:solidFill>
              </a:rPr>
              <a:t>Accettare la</a:t>
            </a:r>
            <a:endParaRPr sz="2400" b="1">
              <a:solidFill>
                <a:srgbClr val="B7B7B7"/>
              </a:solidFill>
            </a:endParaRPr>
          </a:p>
          <a:p>
            <a:pPr marL="0" marR="0" lvl="0" indent="0" algn="ctr" rtl="0">
              <a:lnSpc>
                <a:spcPct val="100000"/>
              </a:lnSpc>
              <a:spcBef>
                <a:spcPts val="0"/>
              </a:spcBef>
              <a:spcAft>
                <a:spcPts val="0"/>
              </a:spcAft>
              <a:buNone/>
            </a:pPr>
            <a:r>
              <a:rPr lang="it-IT" sz="2400" b="1">
                <a:solidFill>
                  <a:srgbClr val="B7B7B7"/>
                </a:solidFill>
              </a:rPr>
              <a:t>complessità nella</a:t>
            </a:r>
            <a:endParaRPr sz="2400" b="1">
              <a:solidFill>
                <a:srgbClr val="B7B7B7"/>
              </a:solidFill>
            </a:endParaRPr>
          </a:p>
          <a:p>
            <a:pPr marL="0" marR="0" lvl="0" indent="0" algn="ctr" rtl="0">
              <a:lnSpc>
                <a:spcPct val="100000"/>
              </a:lnSpc>
              <a:spcBef>
                <a:spcPts val="0"/>
              </a:spcBef>
              <a:spcAft>
                <a:spcPts val="0"/>
              </a:spcAft>
              <a:buNone/>
            </a:pPr>
            <a:r>
              <a:rPr lang="it-IT" sz="2400" b="1">
                <a:solidFill>
                  <a:srgbClr val="B7B7B7"/>
                </a:solidFill>
              </a:rPr>
              <a:t>sostenibilità</a:t>
            </a:r>
            <a:endParaRPr sz="2400" b="1">
              <a:solidFill>
                <a:srgbClr val="B7B7B7"/>
              </a:solidFill>
            </a:endParaRPr>
          </a:p>
        </p:txBody>
      </p:sp>
      <p:pic>
        <p:nvPicPr>
          <p:cNvPr id="491" name="Google Shape;491;g1df44038bc5_0_74"/>
          <p:cNvPicPr preferRelativeResize="0"/>
          <p:nvPr/>
        </p:nvPicPr>
        <p:blipFill>
          <a:blip r:embed="rId5">
            <a:alphaModFix/>
          </a:blip>
          <a:stretch>
            <a:fillRect/>
          </a:stretch>
        </p:blipFill>
        <p:spPr>
          <a:xfrm>
            <a:off x="985575" y="1153225"/>
            <a:ext cx="2524485" cy="3623224"/>
          </a:xfrm>
          <a:prstGeom prst="rect">
            <a:avLst/>
          </a:prstGeom>
          <a:noFill/>
          <a:ln w="9525" cap="flat" cmpd="sng">
            <a:solidFill>
              <a:srgbClr val="000000"/>
            </a:solidFill>
            <a:prstDash val="solid"/>
            <a:round/>
            <a:headEnd type="none" w="sm" len="sm"/>
            <a:tailEnd type="none" w="sm" len="sm"/>
          </a:ln>
        </p:spPr>
      </p:pic>
      <p:sp>
        <p:nvSpPr>
          <p:cNvPr id="492" name="Google Shape;492;g1df44038bc5_0_74"/>
          <p:cNvSpPr/>
          <p:nvPr/>
        </p:nvSpPr>
        <p:spPr>
          <a:xfrm>
            <a:off x="8319050" y="4466025"/>
            <a:ext cx="3323400" cy="1262700"/>
          </a:xfrm>
          <a:prstGeom prst="roundRect">
            <a:avLst>
              <a:gd name="adj" fmla="val 16667"/>
            </a:avLst>
          </a:prstGeom>
          <a:solidFill>
            <a:srgbClr val="FFFFFF">
              <a:alpha val="50199"/>
            </a:srgbClr>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solidFill>
                  <a:srgbClr val="B7B7B7"/>
                </a:solidFill>
              </a:rPr>
              <a:t>Agire per la sostenibilità</a:t>
            </a:r>
            <a:endParaRPr sz="2400" b="1">
              <a:solidFill>
                <a:srgbClr val="B7B7B7"/>
              </a:solidFill>
            </a:endParaRPr>
          </a:p>
        </p:txBody>
      </p:sp>
      <p:sp>
        <p:nvSpPr>
          <p:cNvPr id="493" name="Google Shape;493;g1df44038bc5_0_74"/>
          <p:cNvSpPr/>
          <p:nvPr/>
        </p:nvSpPr>
        <p:spPr>
          <a:xfrm>
            <a:off x="8052425" y="2752900"/>
            <a:ext cx="1777800" cy="888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it-IT" sz="1600"/>
              <a:t>Senso del futuro</a:t>
            </a:r>
            <a:endParaRPr sz="1600"/>
          </a:p>
        </p:txBody>
      </p:sp>
      <p:sp>
        <p:nvSpPr>
          <p:cNvPr id="494" name="Google Shape;494;g1df44038bc5_0_74"/>
          <p:cNvSpPr/>
          <p:nvPr/>
        </p:nvSpPr>
        <p:spPr>
          <a:xfrm>
            <a:off x="8052425" y="3809400"/>
            <a:ext cx="1777800" cy="888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it-IT" sz="1600"/>
              <a:t>Adattabilità</a:t>
            </a:r>
            <a:endParaRPr sz="1600"/>
          </a:p>
        </p:txBody>
      </p:sp>
      <p:sp>
        <p:nvSpPr>
          <p:cNvPr id="495" name="Google Shape;495;g1df44038bc5_0_74"/>
          <p:cNvSpPr/>
          <p:nvPr/>
        </p:nvSpPr>
        <p:spPr>
          <a:xfrm>
            <a:off x="8052425" y="5004150"/>
            <a:ext cx="1777800" cy="888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it-IT" sz="1600"/>
              <a:t>Pensiero esplorativo</a:t>
            </a:r>
            <a:endParaRPr sz="16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1df44038bc5_0_58"/>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502" name="Google Shape;502;g1df44038bc5_0_58"/>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503" name="Google Shape;503;g1df44038bc5_0_58"/>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504" name="Google Shape;504;g1df44038bc5_0_58"/>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Quali obiettivi specifici?</a:t>
            </a:r>
            <a:endParaRPr sz="3200" b="1" i="0" u="none" strike="noStrike" cap="none">
              <a:solidFill>
                <a:srgbClr val="408AB6"/>
              </a:solidFill>
              <a:latin typeface="Open Sans"/>
              <a:ea typeface="Open Sans"/>
              <a:cs typeface="Open Sans"/>
              <a:sym typeface="Open Sans"/>
            </a:endParaRPr>
          </a:p>
        </p:txBody>
      </p:sp>
      <p:sp>
        <p:nvSpPr>
          <p:cNvPr id="505" name="Google Shape;505;g1df44038bc5_0_58"/>
          <p:cNvSpPr/>
          <p:nvPr/>
        </p:nvSpPr>
        <p:spPr>
          <a:xfrm>
            <a:off x="4270400" y="1889475"/>
            <a:ext cx="3323400" cy="1262700"/>
          </a:xfrm>
          <a:prstGeom prst="roundRect">
            <a:avLst>
              <a:gd name="adj" fmla="val 16667"/>
            </a:avLst>
          </a:prstGeom>
          <a:solidFill>
            <a:srgbClr val="FFFFFF">
              <a:alpha val="50199"/>
            </a:srgbClr>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solidFill>
                  <a:srgbClr val="B7B7B7"/>
                </a:solidFill>
              </a:rPr>
              <a:t>Incarnare i valori della</a:t>
            </a:r>
            <a:endParaRPr sz="2400" b="1">
              <a:solidFill>
                <a:srgbClr val="B7B7B7"/>
              </a:solidFill>
            </a:endParaRPr>
          </a:p>
          <a:p>
            <a:pPr marL="0" marR="0" lvl="0" indent="0" algn="ctr" rtl="0">
              <a:lnSpc>
                <a:spcPct val="100000"/>
              </a:lnSpc>
              <a:spcBef>
                <a:spcPts val="0"/>
              </a:spcBef>
              <a:spcAft>
                <a:spcPts val="0"/>
              </a:spcAft>
              <a:buNone/>
            </a:pPr>
            <a:r>
              <a:rPr lang="it-IT" sz="2400" b="1">
                <a:solidFill>
                  <a:srgbClr val="B7B7B7"/>
                </a:solidFill>
              </a:rPr>
              <a:t>sostenibilità</a:t>
            </a:r>
            <a:endParaRPr sz="2400" b="1">
              <a:solidFill>
                <a:srgbClr val="B7B7B7"/>
              </a:solidFill>
            </a:endParaRPr>
          </a:p>
        </p:txBody>
      </p:sp>
      <p:sp>
        <p:nvSpPr>
          <p:cNvPr id="506" name="Google Shape;506;g1df44038bc5_0_58"/>
          <p:cNvSpPr/>
          <p:nvPr/>
        </p:nvSpPr>
        <p:spPr>
          <a:xfrm>
            <a:off x="4563250" y="3691475"/>
            <a:ext cx="3323400" cy="1262700"/>
          </a:xfrm>
          <a:prstGeom prst="roundRect">
            <a:avLst>
              <a:gd name="adj" fmla="val 16667"/>
            </a:avLst>
          </a:prstGeom>
          <a:solidFill>
            <a:srgbClr val="FFFFFF">
              <a:alpha val="50199"/>
            </a:srgbClr>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solidFill>
                  <a:srgbClr val="B7B7B7"/>
                </a:solidFill>
              </a:rPr>
              <a:t>Immaginare futuri</a:t>
            </a:r>
            <a:endParaRPr sz="2400" b="1">
              <a:solidFill>
                <a:srgbClr val="B7B7B7"/>
              </a:solidFill>
            </a:endParaRPr>
          </a:p>
          <a:p>
            <a:pPr marL="0" marR="0" lvl="0" indent="0" algn="ctr" rtl="0">
              <a:lnSpc>
                <a:spcPct val="100000"/>
              </a:lnSpc>
              <a:spcBef>
                <a:spcPts val="0"/>
              </a:spcBef>
              <a:spcAft>
                <a:spcPts val="0"/>
              </a:spcAft>
              <a:buNone/>
            </a:pPr>
            <a:r>
              <a:rPr lang="it-IT" sz="2400" b="1">
                <a:solidFill>
                  <a:srgbClr val="B7B7B7"/>
                </a:solidFill>
              </a:rPr>
              <a:t>sostenibili</a:t>
            </a:r>
            <a:endParaRPr sz="2400" b="1">
              <a:solidFill>
                <a:srgbClr val="B7B7B7"/>
              </a:solidFill>
            </a:endParaRPr>
          </a:p>
        </p:txBody>
      </p:sp>
      <p:sp>
        <p:nvSpPr>
          <p:cNvPr id="507" name="Google Shape;507;g1df44038bc5_0_58"/>
          <p:cNvSpPr/>
          <p:nvPr/>
        </p:nvSpPr>
        <p:spPr>
          <a:xfrm>
            <a:off x="8052425" y="2555975"/>
            <a:ext cx="3323400" cy="1262700"/>
          </a:xfrm>
          <a:prstGeom prst="roundRect">
            <a:avLst>
              <a:gd name="adj" fmla="val 16667"/>
            </a:avLst>
          </a:prstGeom>
          <a:solidFill>
            <a:srgbClr val="FFFFFF">
              <a:alpha val="50199"/>
            </a:srgbClr>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solidFill>
                  <a:srgbClr val="B7B7B7"/>
                </a:solidFill>
              </a:rPr>
              <a:t>Accettare la</a:t>
            </a:r>
            <a:endParaRPr sz="2400" b="1">
              <a:solidFill>
                <a:srgbClr val="B7B7B7"/>
              </a:solidFill>
            </a:endParaRPr>
          </a:p>
          <a:p>
            <a:pPr marL="0" marR="0" lvl="0" indent="0" algn="ctr" rtl="0">
              <a:lnSpc>
                <a:spcPct val="100000"/>
              </a:lnSpc>
              <a:spcBef>
                <a:spcPts val="0"/>
              </a:spcBef>
              <a:spcAft>
                <a:spcPts val="0"/>
              </a:spcAft>
              <a:buNone/>
            </a:pPr>
            <a:r>
              <a:rPr lang="it-IT" sz="2400" b="1">
                <a:solidFill>
                  <a:srgbClr val="B7B7B7"/>
                </a:solidFill>
              </a:rPr>
              <a:t>complessità nella</a:t>
            </a:r>
            <a:endParaRPr sz="2400" b="1">
              <a:solidFill>
                <a:srgbClr val="B7B7B7"/>
              </a:solidFill>
            </a:endParaRPr>
          </a:p>
          <a:p>
            <a:pPr marL="0" marR="0" lvl="0" indent="0" algn="ctr" rtl="0">
              <a:lnSpc>
                <a:spcPct val="100000"/>
              </a:lnSpc>
              <a:spcBef>
                <a:spcPts val="0"/>
              </a:spcBef>
              <a:spcAft>
                <a:spcPts val="0"/>
              </a:spcAft>
              <a:buNone/>
            </a:pPr>
            <a:r>
              <a:rPr lang="it-IT" sz="2400" b="1">
                <a:solidFill>
                  <a:srgbClr val="B7B7B7"/>
                </a:solidFill>
              </a:rPr>
              <a:t>sostenibilità</a:t>
            </a:r>
            <a:endParaRPr sz="2400" b="1">
              <a:solidFill>
                <a:srgbClr val="B7B7B7"/>
              </a:solidFill>
            </a:endParaRPr>
          </a:p>
        </p:txBody>
      </p:sp>
      <p:pic>
        <p:nvPicPr>
          <p:cNvPr id="508" name="Google Shape;508;g1df44038bc5_0_58"/>
          <p:cNvPicPr preferRelativeResize="0"/>
          <p:nvPr/>
        </p:nvPicPr>
        <p:blipFill>
          <a:blip r:embed="rId5">
            <a:alphaModFix/>
          </a:blip>
          <a:stretch>
            <a:fillRect/>
          </a:stretch>
        </p:blipFill>
        <p:spPr>
          <a:xfrm>
            <a:off x="985575" y="1153225"/>
            <a:ext cx="2524485" cy="3623224"/>
          </a:xfrm>
          <a:prstGeom prst="rect">
            <a:avLst/>
          </a:prstGeom>
          <a:noFill/>
          <a:ln w="9525" cap="flat" cmpd="sng">
            <a:solidFill>
              <a:srgbClr val="000000"/>
            </a:solidFill>
            <a:prstDash val="solid"/>
            <a:round/>
            <a:headEnd type="none" w="sm" len="sm"/>
            <a:tailEnd type="none" w="sm" len="sm"/>
          </a:ln>
        </p:spPr>
      </p:pic>
      <p:sp>
        <p:nvSpPr>
          <p:cNvPr id="509" name="Google Shape;509;g1df44038bc5_0_58"/>
          <p:cNvSpPr/>
          <p:nvPr/>
        </p:nvSpPr>
        <p:spPr>
          <a:xfrm>
            <a:off x="8319050" y="4466025"/>
            <a:ext cx="3323400" cy="1262700"/>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t>Agire per la sostenibilità</a:t>
            </a:r>
            <a:endParaRPr sz="2400" b="1"/>
          </a:p>
        </p:txBody>
      </p:sp>
      <p:sp>
        <p:nvSpPr>
          <p:cNvPr id="510" name="Google Shape;510;g1df44038bc5_0_58"/>
          <p:cNvSpPr/>
          <p:nvPr/>
        </p:nvSpPr>
        <p:spPr>
          <a:xfrm>
            <a:off x="6392250" y="3527450"/>
            <a:ext cx="1777800" cy="888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it-IT" sz="1600"/>
              <a:t>Agentività politica</a:t>
            </a:r>
            <a:endParaRPr sz="1600"/>
          </a:p>
        </p:txBody>
      </p:sp>
      <p:sp>
        <p:nvSpPr>
          <p:cNvPr id="511" name="Google Shape;511;g1df44038bc5_0_58"/>
          <p:cNvSpPr/>
          <p:nvPr/>
        </p:nvSpPr>
        <p:spPr>
          <a:xfrm>
            <a:off x="6392250" y="4583950"/>
            <a:ext cx="1777800" cy="888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it-IT" sz="1600"/>
              <a:t>Azione collettiva</a:t>
            </a:r>
            <a:endParaRPr sz="1600"/>
          </a:p>
        </p:txBody>
      </p:sp>
      <p:sp>
        <p:nvSpPr>
          <p:cNvPr id="512" name="Google Shape;512;g1df44038bc5_0_58"/>
          <p:cNvSpPr/>
          <p:nvPr/>
        </p:nvSpPr>
        <p:spPr>
          <a:xfrm>
            <a:off x="6392250" y="5778700"/>
            <a:ext cx="1777800" cy="888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it-IT" sz="1600"/>
              <a:t>Iniziativa individuale</a:t>
            </a:r>
            <a:endParaRPr sz="16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g1df44038bc5_0_115"/>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519" name="Google Shape;519;g1df44038bc5_0_115"/>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520" name="Google Shape;520;g1df44038bc5_0_115"/>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521" name="Google Shape;521;g1df44038bc5_0_115"/>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Le basi dei sistemi complessi</a:t>
            </a:r>
            <a:endParaRPr sz="3200" b="1" i="0" u="none" strike="noStrike" cap="none">
              <a:solidFill>
                <a:srgbClr val="408AB6"/>
              </a:solidFill>
              <a:latin typeface="Open Sans"/>
              <a:ea typeface="Open Sans"/>
              <a:cs typeface="Open Sans"/>
              <a:sym typeface="Open Sans"/>
            </a:endParaRPr>
          </a:p>
        </p:txBody>
      </p:sp>
      <p:sp>
        <p:nvSpPr>
          <p:cNvPr id="522" name="Google Shape;522;g1df44038bc5_0_115"/>
          <p:cNvSpPr txBox="1"/>
          <p:nvPr/>
        </p:nvSpPr>
        <p:spPr>
          <a:xfrm>
            <a:off x="5251038" y="3343400"/>
            <a:ext cx="2575200" cy="393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it-IT" sz="1800">
                <a:latin typeface="Roboto"/>
                <a:ea typeface="Roboto"/>
                <a:cs typeface="Roboto"/>
                <a:sym typeface="Roboto"/>
              </a:rPr>
              <a:t>Agenti</a:t>
            </a:r>
            <a:endParaRPr sz="1800">
              <a:latin typeface="Roboto"/>
              <a:ea typeface="Roboto"/>
              <a:cs typeface="Roboto"/>
              <a:sym typeface="Roboto"/>
            </a:endParaRPr>
          </a:p>
        </p:txBody>
      </p:sp>
      <p:pic>
        <p:nvPicPr>
          <p:cNvPr id="523" name="Google Shape;523;g1df44038bc5_0_115"/>
          <p:cNvPicPr preferRelativeResize="0"/>
          <p:nvPr/>
        </p:nvPicPr>
        <p:blipFill rotWithShape="1">
          <a:blip r:embed="rId5">
            <a:alphaModFix/>
          </a:blip>
          <a:srcRect r="7766"/>
          <a:stretch/>
        </p:blipFill>
        <p:spPr>
          <a:xfrm>
            <a:off x="4886525" y="1535172"/>
            <a:ext cx="3304226" cy="1794000"/>
          </a:xfrm>
          <a:prstGeom prst="rect">
            <a:avLst/>
          </a:prstGeom>
          <a:noFill/>
          <a:ln w="9525" cap="flat" cmpd="sng">
            <a:solidFill>
              <a:srgbClr val="000000"/>
            </a:solidFill>
            <a:prstDash val="solid"/>
            <a:round/>
            <a:headEnd type="none" w="sm" len="sm"/>
            <a:tailEnd type="none" w="sm" len="sm"/>
          </a:ln>
        </p:spPr>
      </p:pic>
      <p:sp>
        <p:nvSpPr>
          <p:cNvPr id="524" name="Google Shape;524;g1df44038bc5_0_115"/>
          <p:cNvSpPr/>
          <p:nvPr/>
        </p:nvSpPr>
        <p:spPr>
          <a:xfrm>
            <a:off x="110725" y="1658900"/>
            <a:ext cx="4345800" cy="22701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it-IT" sz="2000"/>
              <a:t>Gli </a:t>
            </a:r>
            <a:r>
              <a:rPr lang="it-IT" sz="2000" b="1"/>
              <a:t>agenti</a:t>
            </a:r>
            <a:r>
              <a:rPr lang="it-IT" sz="2000"/>
              <a:t> sono le principali componenti del sistema complesso. Si tratta di entità che si trovano all’interno del sistema, che si muovono e interagiscono fra loro e con l’ambiente</a:t>
            </a:r>
            <a:endParaRPr sz="2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1df44038bc5_0_133"/>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531" name="Google Shape;531;g1df44038bc5_0_133"/>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532" name="Google Shape;532;g1df44038bc5_0_133"/>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533" name="Google Shape;533;g1df44038bc5_0_133"/>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Le basi dei sistemi complessi</a:t>
            </a:r>
            <a:endParaRPr sz="3200" b="1" i="0" u="none" strike="noStrike" cap="none">
              <a:solidFill>
                <a:srgbClr val="408AB6"/>
              </a:solidFill>
              <a:latin typeface="Open Sans"/>
              <a:ea typeface="Open Sans"/>
              <a:cs typeface="Open Sans"/>
              <a:sym typeface="Open Sans"/>
            </a:endParaRPr>
          </a:p>
        </p:txBody>
      </p:sp>
      <p:sp>
        <p:nvSpPr>
          <p:cNvPr id="534" name="Google Shape;534;g1df44038bc5_0_133"/>
          <p:cNvSpPr txBox="1"/>
          <p:nvPr/>
        </p:nvSpPr>
        <p:spPr>
          <a:xfrm>
            <a:off x="9015963" y="3329163"/>
            <a:ext cx="2513700" cy="393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it-IT" sz="1800">
                <a:latin typeface="Roboto"/>
                <a:ea typeface="Roboto"/>
                <a:cs typeface="Roboto"/>
                <a:sym typeface="Roboto"/>
              </a:rPr>
              <a:t>Connessioni</a:t>
            </a:r>
            <a:endParaRPr sz="1800">
              <a:latin typeface="Roboto"/>
              <a:ea typeface="Roboto"/>
              <a:cs typeface="Roboto"/>
              <a:sym typeface="Roboto"/>
            </a:endParaRPr>
          </a:p>
        </p:txBody>
      </p:sp>
      <p:pic>
        <p:nvPicPr>
          <p:cNvPr id="535" name="Google Shape;535;g1df44038bc5_0_133"/>
          <p:cNvPicPr preferRelativeResize="0"/>
          <p:nvPr/>
        </p:nvPicPr>
        <p:blipFill rotWithShape="1">
          <a:blip r:embed="rId5">
            <a:alphaModFix/>
          </a:blip>
          <a:srcRect l="4342" t="12445" r="9160" b="12445"/>
          <a:stretch/>
        </p:blipFill>
        <p:spPr>
          <a:xfrm>
            <a:off x="8620749" y="1506625"/>
            <a:ext cx="3304131" cy="1794048"/>
          </a:xfrm>
          <a:prstGeom prst="rect">
            <a:avLst/>
          </a:prstGeom>
          <a:noFill/>
          <a:ln w="9525" cap="flat" cmpd="sng">
            <a:solidFill>
              <a:srgbClr val="000000"/>
            </a:solidFill>
            <a:prstDash val="solid"/>
            <a:round/>
            <a:headEnd type="none" w="sm" len="sm"/>
            <a:tailEnd type="none" w="sm" len="sm"/>
          </a:ln>
        </p:spPr>
      </p:pic>
      <p:pic>
        <p:nvPicPr>
          <p:cNvPr id="536" name="Google Shape;536;g1df44038bc5_0_133"/>
          <p:cNvPicPr preferRelativeResize="0"/>
          <p:nvPr/>
        </p:nvPicPr>
        <p:blipFill rotWithShape="1">
          <a:blip r:embed="rId6">
            <a:alphaModFix/>
          </a:blip>
          <a:srcRect r="7766"/>
          <a:stretch/>
        </p:blipFill>
        <p:spPr>
          <a:xfrm>
            <a:off x="4886525" y="1535172"/>
            <a:ext cx="3304226" cy="1794000"/>
          </a:xfrm>
          <a:prstGeom prst="rect">
            <a:avLst/>
          </a:prstGeom>
          <a:noFill/>
          <a:ln w="9525" cap="flat" cmpd="sng">
            <a:solidFill>
              <a:srgbClr val="000000"/>
            </a:solidFill>
            <a:prstDash val="solid"/>
            <a:round/>
            <a:headEnd type="none" w="sm" len="sm"/>
            <a:tailEnd type="none" w="sm" len="sm"/>
          </a:ln>
        </p:spPr>
      </p:pic>
      <p:sp>
        <p:nvSpPr>
          <p:cNvPr id="537" name="Google Shape;537;g1df44038bc5_0_133"/>
          <p:cNvSpPr/>
          <p:nvPr/>
        </p:nvSpPr>
        <p:spPr>
          <a:xfrm>
            <a:off x="110725" y="1658900"/>
            <a:ext cx="4345800" cy="22701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it-IT" sz="2000"/>
              <a:t>Le </a:t>
            </a:r>
            <a:r>
              <a:rPr lang="it-IT" sz="2000" b="1"/>
              <a:t>connessioni</a:t>
            </a:r>
            <a:r>
              <a:rPr lang="it-IT" sz="2000"/>
              <a:t> indicano il modo in cui gli agenti e l’ambiente che costituiscono il sistema interagiscono tra loro.</a:t>
            </a:r>
            <a:endParaRPr sz="2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g1df44038bc5_0_151"/>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544" name="Google Shape;544;g1df44038bc5_0_151"/>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545" name="Google Shape;545;g1df44038bc5_0_151"/>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546" name="Google Shape;546;g1df44038bc5_0_151"/>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Le basi dei sistemi complessi</a:t>
            </a:r>
            <a:endParaRPr sz="3200" b="1" i="0" u="none" strike="noStrike" cap="none">
              <a:solidFill>
                <a:srgbClr val="408AB6"/>
              </a:solidFill>
              <a:latin typeface="Open Sans"/>
              <a:ea typeface="Open Sans"/>
              <a:cs typeface="Open Sans"/>
              <a:sym typeface="Open Sans"/>
            </a:endParaRPr>
          </a:p>
        </p:txBody>
      </p:sp>
      <p:pic>
        <p:nvPicPr>
          <p:cNvPr id="547" name="Google Shape;547;g1df44038bc5_0_151"/>
          <p:cNvPicPr preferRelativeResize="0"/>
          <p:nvPr/>
        </p:nvPicPr>
        <p:blipFill rotWithShape="1">
          <a:blip r:embed="rId5">
            <a:alphaModFix/>
          </a:blip>
          <a:srcRect l="4342" t="12445" r="9160" b="12445"/>
          <a:stretch/>
        </p:blipFill>
        <p:spPr>
          <a:xfrm>
            <a:off x="8620749" y="1506625"/>
            <a:ext cx="3304131" cy="1794048"/>
          </a:xfrm>
          <a:prstGeom prst="rect">
            <a:avLst/>
          </a:prstGeom>
          <a:noFill/>
          <a:ln w="9525" cap="flat" cmpd="sng">
            <a:solidFill>
              <a:srgbClr val="000000"/>
            </a:solidFill>
            <a:prstDash val="solid"/>
            <a:round/>
            <a:headEnd type="none" w="sm" len="sm"/>
            <a:tailEnd type="none" w="sm" len="sm"/>
          </a:ln>
        </p:spPr>
      </p:pic>
      <p:pic>
        <p:nvPicPr>
          <p:cNvPr id="548" name="Google Shape;548;g1df44038bc5_0_151"/>
          <p:cNvPicPr preferRelativeResize="0"/>
          <p:nvPr/>
        </p:nvPicPr>
        <p:blipFill rotWithShape="1">
          <a:blip r:embed="rId6">
            <a:alphaModFix/>
          </a:blip>
          <a:srcRect r="7766"/>
          <a:stretch/>
        </p:blipFill>
        <p:spPr>
          <a:xfrm>
            <a:off x="4886525" y="1535172"/>
            <a:ext cx="3304226" cy="1794000"/>
          </a:xfrm>
          <a:prstGeom prst="rect">
            <a:avLst/>
          </a:prstGeom>
          <a:noFill/>
          <a:ln w="9525" cap="flat" cmpd="sng">
            <a:solidFill>
              <a:srgbClr val="000000"/>
            </a:solidFill>
            <a:prstDash val="solid"/>
            <a:round/>
            <a:headEnd type="none" w="sm" len="sm"/>
            <a:tailEnd type="none" w="sm" len="sm"/>
          </a:ln>
        </p:spPr>
      </p:pic>
      <p:pic>
        <p:nvPicPr>
          <p:cNvPr id="549" name="Google Shape;549;g1df44038bc5_0_151"/>
          <p:cNvPicPr preferRelativeResize="0"/>
          <p:nvPr/>
        </p:nvPicPr>
        <p:blipFill rotWithShape="1">
          <a:blip r:embed="rId7">
            <a:alphaModFix/>
          </a:blip>
          <a:srcRect t="4480" r="2950" b="16361"/>
          <a:stretch/>
        </p:blipFill>
        <p:spPr>
          <a:xfrm>
            <a:off x="4886525" y="3929000"/>
            <a:ext cx="3304226" cy="1794122"/>
          </a:xfrm>
          <a:prstGeom prst="rect">
            <a:avLst/>
          </a:prstGeom>
          <a:noFill/>
          <a:ln w="9525" cap="flat" cmpd="sng">
            <a:solidFill>
              <a:srgbClr val="000000"/>
            </a:solidFill>
            <a:prstDash val="solid"/>
            <a:round/>
            <a:headEnd type="none" w="sm" len="sm"/>
            <a:tailEnd type="none" w="sm" len="sm"/>
          </a:ln>
        </p:spPr>
      </p:pic>
      <p:sp>
        <p:nvSpPr>
          <p:cNvPr id="550" name="Google Shape;550;g1df44038bc5_0_151"/>
          <p:cNvSpPr txBox="1"/>
          <p:nvPr/>
        </p:nvSpPr>
        <p:spPr>
          <a:xfrm>
            <a:off x="4886525" y="5723050"/>
            <a:ext cx="3304200" cy="393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it-IT" sz="1800">
                <a:latin typeface="Roboto"/>
                <a:ea typeface="Roboto"/>
                <a:cs typeface="Roboto"/>
                <a:sym typeface="Roboto"/>
              </a:rPr>
              <a:t>Comportamenti emergenti</a:t>
            </a:r>
            <a:endParaRPr sz="1800">
              <a:latin typeface="Roboto"/>
              <a:ea typeface="Roboto"/>
              <a:cs typeface="Roboto"/>
              <a:sym typeface="Roboto"/>
            </a:endParaRPr>
          </a:p>
        </p:txBody>
      </p:sp>
      <p:sp>
        <p:nvSpPr>
          <p:cNvPr id="551" name="Google Shape;551;g1df44038bc5_0_151"/>
          <p:cNvSpPr/>
          <p:nvPr/>
        </p:nvSpPr>
        <p:spPr>
          <a:xfrm>
            <a:off x="110725" y="1658900"/>
            <a:ext cx="4345800" cy="22701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it-IT" sz="2000"/>
              <a:t>L’interazione tra gli agenti e l’ambiente che li circonda produce fenomeni inaspettati, definiti “</a:t>
            </a:r>
            <a:r>
              <a:rPr lang="it-IT" sz="2000" b="1"/>
              <a:t>emergenti</a:t>
            </a:r>
            <a:r>
              <a:rPr lang="it-IT" sz="2000"/>
              <a:t>”.</a:t>
            </a:r>
            <a:endParaRPr sz="20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g1df44038bc5_0_169"/>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558" name="Google Shape;558;g1df44038bc5_0_169"/>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559" name="Google Shape;559;g1df44038bc5_0_169"/>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560" name="Google Shape;560;g1df44038bc5_0_169"/>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Le basi dei sistemi complessi</a:t>
            </a:r>
            <a:endParaRPr sz="3200" b="1" i="0" u="none" strike="noStrike" cap="none">
              <a:solidFill>
                <a:srgbClr val="408AB6"/>
              </a:solidFill>
              <a:latin typeface="Open Sans"/>
              <a:ea typeface="Open Sans"/>
              <a:cs typeface="Open Sans"/>
              <a:sym typeface="Open Sans"/>
            </a:endParaRPr>
          </a:p>
        </p:txBody>
      </p:sp>
      <p:sp>
        <p:nvSpPr>
          <p:cNvPr id="561" name="Google Shape;561;g1df44038bc5_0_169"/>
          <p:cNvSpPr txBox="1"/>
          <p:nvPr/>
        </p:nvSpPr>
        <p:spPr>
          <a:xfrm>
            <a:off x="8620650" y="5723050"/>
            <a:ext cx="3304200" cy="393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it-IT" sz="1800">
                <a:latin typeface="Roboto"/>
                <a:ea typeface="Roboto"/>
                <a:cs typeface="Roboto"/>
                <a:sym typeface="Roboto"/>
              </a:rPr>
              <a:t>Scambi di materia e energia</a:t>
            </a:r>
            <a:endParaRPr sz="1800">
              <a:latin typeface="Roboto"/>
              <a:ea typeface="Roboto"/>
              <a:cs typeface="Roboto"/>
              <a:sym typeface="Roboto"/>
            </a:endParaRPr>
          </a:p>
        </p:txBody>
      </p:sp>
      <p:pic>
        <p:nvPicPr>
          <p:cNvPr id="562" name="Google Shape;562;g1df44038bc5_0_169"/>
          <p:cNvPicPr preferRelativeResize="0"/>
          <p:nvPr/>
        </p:nvPicPr>
        <p:blipFill>
          <a:blip r:embed="rId5">
            <a:alphaModFix/>
          </a:blip>
          <a:stretch>
            <a:fillRect/>
          </a:stretch>
        </p:blipFill>
        <p:spPr>
          <a:xfrm>
            <a:off x="8620647" y="3929000"/>
            <a:ext cx="3304224" cy="1794050"/>
          </a:xfrm>
          <a:prstGeom prst="rect">
            <a:avLst/>
          </a:prstGeom>
          <a:noFill/>
          <a:ln w="9525" cap="flat" cmpd="sng">
            <a:solidFill>
              <a:srgbClr val="000000"/>
            </a:solidFill>
            <a:prstDash val="solid"/>
            <a:round/>
            <a:headEnd type="none" w="sm" len="sm"/>
            <a:tailEnd type="none" w="sm" len="sm"/>
          </a:ln>
        </p:spPr>
      </p:pic>
      <p:pic>
        <p:nvPicPr>
          <p:cNvPr id="563" name="Google Shape;563;g1df44038bc5_0_169"/>
          <p:cNvPicPr preferRelativeResize="0"/>
          <p:nvPr/>
        </p:nvPicPr>
        <p:blipFill rotWithShape="1">
          <a:blip r:embed="rId6">
            <a:alphaModFix/>
          </a:blip>
          <a:srcRect l="4342" t="12445" r="9160" b="12445"/>
          <a:stretch/>
        </p:blipFill>
        <p:spPr>
          <a:xfrm>
            <a:off x="8620749" y="1506625"/>
            <a:ext cx="3304131" cy="1794048"/>
          </a:xfrm>
          <a:prstGeom prst="rect">
            <a:avLst/>
          </a:prstGeom>
          <a:noFill/>
          <a:ln w="9525" cap="flat" cmpd="sng">
            <a:solidFill>
              <a:srgbClr val="000000"/>
            </a:solidFill>
            <a:prstDash val="solid"/>
            <a:round/>
            <a:headEnd type="none" w="sm" len="sm"/>
            <a:tailEnd type="none" w="sm" len="sm"/>
          </a:ln>
        </p:spPr>
      </p:pic>
      <p:pic>
        <p:nvPicPr>
          <p:cNvPr id="564" name="Google Shape;564;g1df44038bc5_0_169"/>
          <p:cNvPicPr preferRelativeResize="0"/>
          <p:nvPr/>
        </p:nvPicPr>
        <p:blipFill rotWithShape="1">
          <a:blip r:embed="rId7">
            <a:alphaModFix/>
          </a:blip>
          <a:srcRect r="7766"/>
          <a:stretch/>
        </p:blipFill>
        <p:spPr>
          <a:xfrm>
            <a:off x="4886525" y="1535172"/>
            <a:ext cx="3304226" cy="1794000"/>
          </a:xfrm>
          <a:prstGeom prst="rect">
            <a:avLst/>
          </a:prstGeom>
          <a:noFill/>
          <a:ln w="9525" cap="flat" cmpd="sng">
            <a:solidFill>
              <a:srgbClr val="000000"/>
            </a:solidFill>
            <a:prstDash val="solid"/>
            <a:round/>
            <a:headEnd type="none" w="sm" len="sm"/>
            <a:tailEnd type="none" w="sm" len="sm"/>
          </a:ln>
        </p:spPr>
      </p:pic>
      <p:pic>
        <p:nvPicPr>
          <p:cNvPr id="565" name="Google Shape;565;g1df44038bc5_0_169"/>
          <p:cNvPicPr preferRelativeResize="0"/>
          <p:nvPr/>
        </p:nvPicPr>
        <p:blipFill rotWithShape="1">
          <a:blip r:embed="rId8">
            <a:alphaModFix/>
          </a:blip>
          <a:srcRect t="4480" r="2950" b="16361"/>
          <a:stretch/>
        </p:blipFill>
        <p:spPr>
          <a:xfrm>
            <a:off x="4886525" y="3929000"/>
            <a:ext cx="3304226" cy="1794122"/>
          </a:xfrm>
          <a:prstGeom prst="rect">
            <a:avLst/>
          </a:prstGeom>
          <a:noFill/>
          <a:ln w="9525" cap="flat" cmpd="sng">
            <a:solidFill>
              <a:srgbClr val="000000"/>
            </a:solidFill>
            <a:prstDash val="solid"/>
            <a:round/>
            <a:headEnd type="none" w="sm" len="sm"/>
            <a:tailEnd type="none" w="sm" len="sm"/>
          </a:ln>
        </p:spPr>
      </p:pic>
      <p:sp>
        <p:nvSpPr>
          <p:cNvPr id="566" name="Google Shape;566;g1df44038bc5_0_169"/>
          <p:cNvSpPr/>
          <p:nvPr/>
        </p:nvSpPr>
        <p:spPr>
          <a:xfrm>
            <a:off x="110725" y="1658900"/>
            <a:ext cx="4345800" cy="22701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it-IT" sz="2000"/>
              <a:t>In tutti i sistemi reali, sulla Terra e non solo, i fenomeni avvengono grazie a </a:t>
            </a:r>
            <a:r>
              <a:rPr lang="it-IT" sz="2000" b="1"/>
              <a:t>scambi di materia e energia</a:t>
            </a:r>
            <a:r>
              <a:rPr lang="it-IT" sz="2000"/>
              <a:t> interni al sistema e a scambi con l’esterno.</a:t>
            </a:r>
            <a:endParaRPr sz="20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g1df44038bc5_0_187"/>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573" name="Google Shape;573;g1df44038bc5_0_187"/>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574" name="Google Shape;574;g1df44038bc5_0_187"/>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575" name="Google Shape;575;g1df44038bc5_0_187"/>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Le basi dei sistemi complessi</a:t>
            </a:r>
            <a:endParaRPr sz="3200" b="1" i="0" u="none" strike="noStrike" cap="none">
              <a:solidFill>
                <a:srgbClr val="408AB6"/>
              </a:solidFill>
              <a:latin typeface="Open Sans"/>
              <a:ea typeface="Open Sans"/>
              <a:cs typeface="Open Sans"/>
              <a:sym typeface="Open Sans"/>
            </a:endParaRPr>
          </a:p>
        </p:txBody>
      </p:sp>
      <p:sp>
        <p:nvSpPr>
          <p:cNvPr id="576" name="Google Shape;576;g1df44038bc5_0_187"/>
          <p:cNvSpPr txBox="1"/>
          <p:nvPr/>
        </p:nvSpPr>
        <p:spPr>
          <a:xfrm>
            <a:off x="8620650" y="5723050"/>
            <a:ext cx="3304200" cy="393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it-IT" sz="1800">
                <a:latin typeface="Roboto"/>
                <a:ea typeface="Roboto"/>
                <a:cs typeface="Roboto"/>
                <a:sym typeface="Roboto"/>
              </a:rPr>
              <a:t>Scambi di materia e energia</a:t>
            </a:r>
            <a:endParaRPr sz="1800">
              <a:latin typeface="Roboto"/>
              <a:ea typeface="Roboto"/>
              <a:cs typeface="Roboto"/>
              <a:sym typeface="Roboto"/>
            </a:endParaRPr>
          </a:p>
        </p:txBody>
      </p:sp>
      <p:sp>
        <p:nvSpPr>
          <p:cNvPr id="577" name="Google Shape;577;g1df44038bc5_0_187"/>
          <p:cNvSpPr txBox="1"/>
          <p:nvPr/>
        </p:nvSpPr>
        <p:spPr>
          <a:xfrm>
            <a:off x="5251038" y="3343400"/>
            <a:ext cx="2575200" cy="393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it-IT" sz="1800">
                <a:latin typeface="Roboto"/>
                <a:ea typeface="Roboto"/>
                <a:cs typeface="Roboto"/>
                <a:sym typeface="Roboto"/>
              </a:rPr>
              <a:t>Agenti</a:t>
            </a:r>
            <a:endParaRPr sz="1800">
              <a:latin typeface="Roboto"/>
              <a:ea typeface="Roboto"/>
              <a:cs typeface="Roboto"/>
              <a:sym typeface="Roboto"/>
            </a:endParaRPr>
          </a:p>
        </p:txBody>
      </p:sp>
      <p:sp>
        <p:nvSpPr>
          <p:cNvPr id="578" name="Google Shape;578;g1df44038bc5_0_187"/>
          <p:cNvSpPr txBox="1"/>
          <p:nvPr/>
        </p:nvSpPr>
        <p:spPr>
          <a:xfrm>
            <a:off x="9015963" y="3329163"/>
            <a:ext cx="2513700" cy="393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it-IT" sz="1800">
                <a:latin typeface="Roboto"/>
                <a:ea typeface="Roboto"/>
                <a:cs typeface="Roboto"/>
                <a:sym typeface="Roboto"/>
              </a:rPr>
              <a:t>Connessioni</a:t>
            </a:r>
            <a:endParaRPr sz="1800">
              <a:latin typeface="Roboto"/>
              <a:ea typeface="Roboto"/>
              <a:cs typeface="Roboto"/>
              <a:sym typeface="Roboto"/>
            </a:endParaRPr>
          </a:p>
        </p:txBody>
      </p:sp>
      <p:pic>
        <p:nvPicPr>
          <p:cNvPr id="579" name="Google Shape;579;g1df44038bc5_0_187"/>
          <p:cNvPicPr preferRelativeResize="0"/>
          <p:nvPr/>
        </p:nvPicPr>
        <p:blipFill>
          <a:blip r:embed="rId5">
            <a:alphaModFix/>
          </a:blip>
          <a:stretch>
            <a:fillRect/>
          </a:stretch>
        </p:blipFill>
        <p:spPr>
          <a:xfrm>
            <a:off x="8620647" y="3929000"/>
            <a:ext cx="3304224" cy="1794050"/>
          </a:xfrm>
          <a:prstGeom prst="rect">
            <a:avLst/>
          </a:prstGeom>
          <a:noFill/>
          <a:ln w="9525" cap="flat" cmpd="sng">
            <a:solidFill>
              <a:srgbClr val="000000"/>
            </a:solidFill>
            <a:prstDash val="solid"/>
            <a:round/>
            <a:headEnd type="none" w="sm" len="sm"/>
            <a:tailEnd type="none" w="sm" len="sm"/>
          </a:ln>
        </p:spPr>
      </p:pic>
      <p:pic>
        <p:nvPicPr>
          <p:cNvPr id="580" name="Google Shape;580;g1df44038bc5_0_187"/>
          <p:cNvPicPr preferRelativeResize="0"/>
          <p:nvPr/>
        </p:nvPicPr>
        <p:blipFill rotWithShape="1">
          <a:blip r:embed="rId6">
            <a:alphaModFix/>
          </a:blip>
          <a:srcRect l="4342" t="12445" r="9160" b="12445"/>
          <a:stretch/>
        </p:blipFill>
        <p:spPr>
          <a:xfrm>
            <a:off x="8620749" y="1506625"/>
            <a:ext cx="3304131" cy="1794048"/>
          </a:xfrm>
          <a:prstGeom prst="rect">
            <a:avLst/>
          </a:prstGeom>
          <a:noFill/>
          <a:ln w="9525" cap="flat" cmpd="sng">
            <a:solidFill>
              <a:srgbClr val="000000"/>
            </a:solidFill>
            <a:prstDash val="solid"/>
            <a:round/>
            <a:headEnd type="none" w="sm" len="sm"/>
            <a:tailEnd type="none" w="sm" len="sm"/>
          </a:ln>
        </p:spPr>
      </p:pic>
      <p:pic>
        <p:nvPicPr>
          <p:cNvPr id="581" name="Google Shape;581;g1df44038bc5_0_187"/>
          <p:cNvPicPr preferRelativeResize="0"/>
          <p:nvPr/>
        </p:nvPicPr>
        <p:blipFill rotWithShape="1">
          <a:blip r:embed="rId7">
            <a:alphaModFix/>
          </a:blip>
          <a:srcRect r="7766"/>
          <a:stretch/>
        </p:blipFill>
        <p:spPr>
          <a:xfrm>
            <a:off x="4886525" y="1535172"/>
            <a:ext cx="3304226" cy="1794000"/>
          </a:xfrm>
          <a:prstGeom prst="rect">
            <a:avLst/>
          </a:prstGeom>
          <a:noFill/>
          <a:ln w="9525" cap="flat" cmpd="sng">
            <a:solidFill>
              <a:srgbClr val="000000"/>
            </a:solidFill>
            <a:prstDash val="solid"/>
            <a:round/>
            <a:headEnd type="none" w="sm" len="sm"/>
            <a:tailEnd type="none" w="sm" len="sm"/>
          </a:ln>
        </p:spPr>
      </p:pic>
      <p:pic>
        <p:nvPicPr>
          <p:cNvPr id="582" name="Google Shape;582;g1df44038bc5_0_187"/>
          <p:cNvPicPr preferRelativeResize="0"/>
          <p:nvPr/>
        </p:nvPicPr>
        <p:blipFill rotWithShape="1">
          <a:blip r:embed="rId8">
            <a:alphaModFix/>
          </a:blip>
          <a:srcRect t="4480" r="2950" b="16361"/>
          <a:stretch/>
        </p:blipFill>
        <p:spPr>
          <a:xfrm>
            <a:off x="4886525" y="3929000"/>
            <a:ext cx="3304226" cy="1794122"/>
          </a:xfrm>
          <a:prstGeom prst="rect">
            <a:avLst/>
          </a:prstGeom>
          <a:noFill/>
          <a:ln w="9525" cap="flat" cmpd="sng">
            <a:solidFill>
              <a:srgbClr val="000000"/>
            </a:solidFill>
            <a:prstDash val="solid"/>
            <a:round/>
            <a:headEnd type="none" w="sm" len="sm"/>
            <a:tailEnd type="none" w="sm" len="sm"/>
          </a:ln>
        </p:spPr>
      </p:pic>
      <p:sp>
        <p:nvSpPr>
          <p:cNvPr id="583" name="Google Shape;583;g1df44038bc5_0_187"/>
          <p:cNvSpPr txBox="1"/>
          <p:nvPr/>
        </p:nvSpPr>
        <p:spPr>
          <a:xfrm>
            <a:off x="4886525" y="5723050"/>
            <a:ext cx="3304200" cy="393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it-IT" sz="1800">
                <a:latin typeface="Roboto"/>
                <a:ea typeface="Roboto"/>
                <a:cs typeface="Roboto"/>
                <a:sym typeface="Roboto"/>
              </a:rPr>
              <a:t>Comportamenti emergenti</a:t>
            </a:r>
            <a:endParaRPr sz="1800">
              <a:latin typeface="Roboto"/>
              <a:ea typeface="Roboto"/>
              <a:cs typeface="Roboto"/>
              <a:sym typeface="Roboto"/>
            </a:endParaRPr>
          </a:p>
        </p:txBody>
      </p:sp>
      <p:sp>
        <p:nvSpPr>
          <p:cNvPr id="584" name="Google Shape;584;g1df44038bc5_0_187"/>
          <p:cNvSpPr/>
          <p:nvPr/>
        </p:nvSpPr>
        <p:spPr>
          <a:xfrm>
            <a:off x="110725" y="1658900"/>
            <a:ext cx="4345800" cy="22701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it-IT" sz="2000"/>
              <a:t>La composizione caratteristica di un </a:t>
            </a:r>
            <a:r>
              <a:rPr lang="it-IT" sz="2000" b="1"/>
              <a:t>sistema complesso</a:t>
            </a:r>
            <a:r>
              <a:rPr lang="it-IT" sz="2000"/>
              <a:t> può essere oggetto di osservazione…</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1020d4e4f60_1_311"/>
          <p:cNvSpPr txBox="1"/>
          <p:nvPr/>
        </p:nvSpPr>
        <p:spPr>
          <a:xfrm>
            <a:off x="2110130" y="6128210"/>
            <a:ext cx="16053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sp>
        <p:nvSpPr>
          <p:cNvPr id="237" name="Google Shape;237;g1020d4e4f60_1_311"/>
          <p:cNvSpPr txBox="1">
            <a:spLocks noGrp="1"/>
          </p:cNvSpPr>
          <p:nvPr>
            <p:ph type="title"/>
          </p:nvPr>
        </p:nvSpPr>
        <p:spPr>
          <a:xfrm>
            <a:off x="450300" y="262000"/>
            <a:ext cx="9402600" cy="582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it-IT" sz="3200"/>
              <a:t>UNA COSTELLAZIONE LUMINOSA</a:t>
            </a:r>
            <a:endParaRPr>
              <a:latin typeface="Open Sans"/>
              <a:ea typeface="Open Sans"/>
              <a:cs typeface="Open Sans"/>
              <a:sym typeface="Open Sans"/>
            </a:endParaRPr>
          </a:p>
        </p:txBody>
      </p:sp>
      <p:pic>
        <p:nvPicPr>
          <p:cNvPr id="238" name="Google Shape;238;g1020d4e4f60_1_311"/>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239" name="Google Shape;239;g1020d4e4f60_1_311"/>
          <p:cNvPicPr preferRelativeResize="0"/>
          <p:nvPr/>
        </p:nvPicPr>
        <p:blipFill rotWithShape="1">
          <a:blip r:embed="rId4">
            <a:alphaModFix/>
          </a:blip>
          <a:srcRect/>
          <a:stretch/>
        </p:blipFill>
        <p:spPr>
          <a:xfrm>
            <a:off x="7177425" y="1561175"/>
            <a:ext cx="3899848" cy="4509824"/>
          </a:xfrm>
          <a:prstGeom prst="rect">
            <a:avLst/>
          </a:prstGeom>
          <a:noFill/>
          <a:ln>
            <a:noFill/>
          </a:ln>
        </p:spPr>
      </p:pic>
      <p:sp>
        <p:nvSpPr>
          <p:cNvPr id="240" name="Google Shape;240;g1020d4e4f60_1_311"/>
          <p:cNvSpPr txBox="1"/>
          <p:nvPr/>
        </p:nvSpPr>
        <p:spPr>
          <a:xfrm>
            <a:off x="2398259" y="4862129"/>
            <a:ext cx="4082400" cy="58473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it-IT" sz="1600" b="1" i="0" u="none" strike="noStrike" cap="none">
                <a:solidFill>
                  <a:srgbClr val="376092"/>
                </a:solidFill>
                <a:latin typeface="Open Sans"/>
                <a:ea typeface="Open Sans"/>
                <a:cs typeface="Open Sans"/>
                <a:sym typeface="Open Sans"/>
              </a:rPr>
              <a:t>kit educativo</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600" b="0" i="0" u="none" strike="noStrike" cap="none">
              <a:solidFill>
                <a:schemeClr val="dk1"/>
              </a:solidFill>
              <a:latin typeface="Open Sans"/>
              <a:ea typeface="Open Sans"/>
              <a:cs typeface="Open Sans"/>
              <a:sym typeface="Open Sans"/>
            </a:endParaRPr>
          </a:p>
        </p:txBody>
      </p:sp>
      <p:sp>
        <p:nvSpPr>
          <p:cNvPr id="241" name="Google Shape;241;g1020d4e4f60_1_311"/>
          <p:cNvSpPr txBox="1"/>
          <p:nvPr/>
        </p:nvSpPr>
        <p:spPr>
          <a:xfrm>
            <a:off x="7539075" y="6282101"/>
            <a:ext cx="3899700" cy="33851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it-IT" sz="1600" b="1" i="0" u="none" strike="noStrike" cap="none">
                <a:solidFill>
                  <a:srgbClr val="376092"/>
                </a:solidFill>
                <a:latin typeface="Open Sans"/>
                <a:ea typeface="Open Sans"/>
                <a:cs typeface="Open Sans"/>
                <a:sym typeface="Open Sans"/>
              </a:rPr>
              <a:t>sito web costellazione.airc.it</a:t>
            </a:r>
            <a:endParaRPr sz="1600" b="0" i="0" u="none" strike="noStrike" cap="none">
              <a:solidFill>
                <a:schemeClr val="dk1"/>
              </a:solidFill>
              <a:latin typeface="Open Sans"/>
              <a:ea typeface="Open Sans"/>
              <a:cs typeface="Open Sans"/>
              <a:sym typeface="Open Sans"/>
            </a:endParaRPr>
          </a:p>
        </p:txBody>
      </p:sp>
      <p:pic>
        <p:nvPicPr>
          <p:cNvPr id="242" name="Google Shape;242;g1020d4e4f60_1_311" descr="Immagine che contiene testo, nero, schermo, screenshot&#10;&#10;Descrizione generata automaticamente"/>
          <p:cNvPicPr preferRelativeResize="0"/>
          <p:nvPr/>
        </p:nvPicPr>
        <p:blipFill rotWithShape="1">
          <a:blip r:embed="rId5">
            <a:alphaModFix/>
          </a:blip>
          <a:srcRect/>
          <a:stretch/>
        </p:blipFill>
        <p:spPr>
          <a:xfrm>
            <a:off x="653999" y="1525082"/>
            <a:ext cx="2616200" cy="3187700"/>
          </a:xfrm>
          <a:prstGeom prst="rect">
            <a:avLst/>
          </a:prstGeom>
          <a:noFill/>
          <a:ln>
            <a:noFill/>
          </a:ln>
        </p:spPr>
      </p:pic>
      <p:pic>
        <p:nvPicPr>
          <p:cNvPr id="243" name="Google Shape;243;g1020d4e4f60_1_311" descr="Immagine che contiene testo&#10;&#10;Descrizione generata automaticamente"/>
          <p:cNvPicPr preferRelativeResize="0"/>
          <p:nvPr/>
        </p:nvPicPr>
        <p:blipFill rotWithShape="1">
          <a:blip r:embed="rId6">
            <a:alphaModFix/>
          </a:blip>
          <a:srcRect/>
          <a:stretch/>
        </p:blipFill>
        <p:spPr>
          <a:xfrm>
            <a:off x="3881600" y="1691881"/>
            <a:ext cx="2540000" cy="3187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g1df44038bc5_0_204"/>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591" name="Google Shape;591;g1df44038bc5_0_204"/>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592" name="Google Shape;592;g1df44038bc5_0_204"/>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593" name="Google Shape;593;g1df44038bc5_0_204"/>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Osservare sistemi complessi</a:t>
            </a:r>
            <a:endParaRPr sz="3200" b="1" i="0" u="none" strike="noStrike" cap="none">
              <a:solidFill>
                <a:srgbClr val="408AB6"/>
              </a:solidFill>
              <a:latin typeface="Open Sans"/>
              <a:ea typeface="Open Sans"/>
              <a:cs typeface="Open Sans"/>
              <a:sym typeface="Open Sans"/>
            </a:endParaRPr>
          </a:p>
        </p:txBody>
      </p:sp>
      <p:pic>
        <p:nvPicPr>
          <p:cNvPr id="594" name="Google Shape;594;g1df44038bc5_0_204"/>
          <p:cNvPicPr preferRelativeResize="0"/>
          <p:nvPr/>
        </p:nvPicPr>
        <p:blipFill>
          <a:blip r:embed="rId5">
            <a:alphaModFix/>
          </a:blip>
          <a:stretch>
            <a:fillRect/>
          </a:stretch>
        </p:blipFill>
        <p:spPr>
          <a:xfrm>
            <a:off x="2663728" y="2957052"/>
            <a:ext cx="1877150" cy="1019210"/>
          </a:xfrm>
          <a:prstGeom prst="rect">
            <a:avLst/>
          </a:prstGeom>
          <a:noFill/>
          <a:ln w="9525" cap="flat" cmpd="sng">
            <a:solidFill>
              <a:srgbClr val="000000"/>
            </a:solidFill>
            <a:prstDash val="solid"/>
            <a:round/>
            <a:headEnd type="none" w="sm" len="sm"/>
            <a:tailEnd type="none" w="sm" len="sm"/>
          </a:ln>
        </p:spPr>
      </p:pic>
      <p:pic>
        <p:nvPicPr>
          <p:cNvPr id="595" name="Google Shape;595;g1df44038bc5_0_204"/>
          <p:cNvPicPr preferRelativeResize="0"/>
          <p:nvPr/>
        </p:nvPicPr>
        <p:blipFill rotWithShape="1">
          <a:blip r:embed="rId6">
            <a:alphaModFix/>
          </a:blip>
          <a:srcRect l="4342" t="12445" r="9160" b="12445"/>
          <a:stretch/>
        </p:blipFill>
        <p:spPr>
          <a:xfrm>
            <a:off x="2663659" y="1668142"/>
            <a:ext cx="1877274" cy="1019309"/>
          </a:xfrm>
          <a:prstGeom prst="rect">
            <a:avLst/>
          </a:prstGeom>
          <a:noFill/>
          <a:ln w="9525" cap="flat" cmpd="sng">
            <a:solidFill>
              <a:srgbClr val="000000"/>
            </a:solidFill>
            <a:prstDash val="solid"/>
            <a:round/>
            <a:headEnd type="none" w="sm" len="sm"/>
            <a:tailEnd type="none" w="sm" len="sm"/>
          </a:ln>
        </p:spPr>
      </p:pic>
      <p:pic>
        <p:nvPicPr>
          <p:cNvPr id="596" name="Google Shape;596;g1df44038bc5_0_204"/>
          <p:cNvPicPr preferRelativeResize="0"/>
          <p:nvPr/>
        </p:nvPicPr>
        <p:blipFill rotWithShape="1">
          <a:blip r:embed="rId7">
            <a:alphaModFix/>
          </a:blip>
          <a:srcRect r="7766"/>
          <a:stretch/>
        </p:blipFill>
        <p:spPr>
          <a:xfrm>
            <a:off x="582137" y="1668178"/>
            <a:ext cx="1877276" cy="1019250"/>
          </a:xfrm>
          <a:prstGeom prst="rect">
            <a:avLst/>
          </a:prstGeom>
          <a:noFill/>
          <a:ln w="9525" cap="flat" cmpd="sng">
            <a:solidFill>
              <a:srgbClr val="000000"/>
            </a:solidFill>
            <a:prstDash val="solid"/>
            <a:round/>
            <a:headEnd type="none" w="sm" len="sm"/>
            <a:tailEnd type="none" w="sm" len="sm"/>
          </a:ln>
        </p:spPr>
      </p:pic>
      <p:pic>
        <p:nvPicPr>
          <p:cNvPr id="597" name="Google Shape;597;g1df44038bc5_0_204"/>
          <p:cNvPicPr preferRelativeResize="0"/>
          <p:nvPr/>
        </p:nvPicPr>
        <p:blipFill rotWithShape="1">
          <a:blip r:embed="rId8">
            <a:alphaModFix/>
          </a:blip>
          <a:srcRect t="4480" r="2950" b="16361"/>
          <a:stretch/>
        </p:blipFill>
        <p:spPr>
          <a:xfrm>
            <a:off x="582196" y="2957025"/>
            <a:ext cx="1877151" cy="1019249"/>
          </a:xfrm>
          <a:prstGeom prst="rect">
            <a:avLst/>
          </a:prstGeom>
          <a:noFill/>
          <a:ln w="9525" cap="flat" cmpd="sng">
            <a:solidFill>
              <a:srgbClr val="000000"/>
            </a:solidFill>
            <a:prstDash val="solid"/>
            <a:round/>
            <a:headEnd type="none" w="sm" len="sm"/>
            <a:tailEnd type="none" w="sm" len="sm"/>
          </a:ln>
        </p:spPr>
      </p:pic>
      <p:sp>
        <p:nvSpPr>
          <p:cNvPr id="598" name="Google Shape;598;g1df44038bc5_0_204"/>
          <p:cNvSpPr/>
          <p:nvPr/>
        </p:nvSpPr>
        <p:spPr>
          <a:xfrm>
            <a:off x="4657388" y="2525425"/>
            <a:ext cx="755400" cy="577800"/>
          </a:xfrm>
          <a:prstGeom prst="rightArrow">
            <a:avLst>
              <a:gd name="adj1" fmla="val 50000"/>
              <a:gd name="adj2" fmla="val 50000"/>
            </a:avLst>
          </a:prstGeom>
          <a:solidFill>
            <a:srgbClr val="ED6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9" name="Google Shape;599;g1df44038bc5_0_204"/>
          <p:cNvPicPr preferRelativeResize="0"/>
          <p:nvPr/>
        </p:nvPicPr>
        <p:blipFill>
          <a:blip r:embed="rId9">
            <a:alphaModFix/>
          </a:blip>
          <a:stretch>
            <a:fillRect/>
          </a:stretch>
        </p:blipFill>
        <p:spPr>
          <a:xfrm>
            <a:off x="5529277" y="1078850"/>
            <a:ext cx="3470950" cy="3470950"/>
          </a:xfrm>
          <a:prstGeom prst="rect">
            <a:avLst/>
          </a:prstGeom>
          <a:noFill/>
          <a:ln w="9525" cap="flat" cmpd="sng">
            <a:solidFill>
              <a:srgbClr val="000000"/>
            </a:solidFill>
            <a:prstDash val="solid"/>
            <a:round/>
            <a:headEnd type="none" w="sm" len="sm"/>
            <a:tailEnd type="none" w="sm" len="sm"/>
          </a:ln>
        </p:spPr>
      </p:pic>
      <p:sp>
        <p:nvSpPr>
          <p:cNvPr id="600" name="Google Shape;600;g1df44038bc5_0_204"/>
          <p:cNvSpPr/>
          <p:nvPr/>
        </p:nvSpPr>
        <p:spPr>
          <a:xfrm>
            <a:off x="4229050" y="4830900"/>
            <a:ext cx="7091400" cy="14220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it-IT" sz="2000"/>
              <a:t>L’esplorazione di modelli di simulazione ad agenti può aiutare a riflettere su come si comportano gli agenti in relazione all’ambiente…</a:t>
            </a:r>
            <a:endParaRPr sz="20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g1d185870902_0_90"/>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607" name="Google Shape;607;g1d185870902_0_90"/>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608" name="Google Shape;608;g1d185870902_0_90"/>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609" name="Google Shape;609;g1d185870902_0_90"/>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Osservare sistemi complessi</a:t>
            </a:r>
            <a:endParaRPr sz="3200" b="1" i="0" u="none" strike="noStrike" cap="none">
              <a:solidFill>
                <a:srgbClr val="408AB6"/>
              </a:solidFill>
              <a:latin typeface="Open Sans"/>
              <a:ea typeface="Open Sans"/>
              <a:cs typeface="Open Sans"/>
              <a:sym typeface="Open Sans"/>
            </a:endParaRPr>
          </a:p>
        </p:txBody>
      </p:sp>
      <p:pic>
        <p:nvPicPr>
          <p:cNvPr id="610" name="Google Shape;610;g1d185870902_0_90"/>
          <p:cNvPicPr preferRelativeResize="0"/>
          <p:nvPr/>
        </p:nvPicPr>
        <p:blipFill>
          <a:blip r:embed="rId5">
            <a:alphaModFix/>
          </a:blip>
          <a:stretch>
            <a:fillRect/>
          </a:stretch>
        </p:blipFill>
        <p:spPr>
          <a:xfrm>
            <a:off x="2663728" y="2957052"/>
            <a:ext cx="1877150" cy="1019210"/>
          </a:xfrm>
          <a:prstGeom prst="rect">
            <a:avLst/>
          </a:prstGeom>
          <a:noFill/>
          <a:ln w="9525" cap="flat" cmpd="sng">
            <a:solidFill>
              <a:srgbClr val="000000"/>
            </a:solidFill>
            <a:prstDash val="solid"/>
            <a:round/>
            <a:headEnd type="none" w="sm" len="sm"/>
            <a:tailEnd type="none" w="sm" len="sm"/>
          </a:ln>
        </p:spPr>
      </p:pic>
      <p:pic>
        <p:nvPicPr>
          <p:cNvPr id="611" name="Google Shape;611;g1d185870902_0_90"/>
          <p:cNvPicPr preferRelativeResize="0"/>
          <p:nvPr/>
        </p:nvPicPr>
        <p:blipFill rotWithShape="1">
          <a:blip r:embed="rId6">
            <a:alphaModFix/>
          </a:blip>
          <a:srcRect l="4342" t="12445" r="9160" b="12445"/>
          <a:stretch/>
        </p:blipFill>
        <p:spPr>
          <a:xfrm>
            <a:off x="2663659" y="1668142"/>
            <a:ext cx="1877274" cy="1019309"/>
          </a:xfrm>
          <a:prstGeom prst="rect">
            <a:avLst/>
          </a:prstGeom>
          <a:noFill/>
          <a:ln w="9525" cap="flat" cmpd="sng">
            <a:solidFill>
              <a:srgbClr val="000000"/>
            </a:solidFill>
            <a:prstDash val="solid"/>
            <a:round/>
            <a:headEnd type="none" w="sm" len="sm"/>
            <a:tailEnd type="none" w="sm" len="sm"/>
          </a:ln>
        </p:spPr>
      </p:pic>
      <p:pic>
        <p:nvPicPr>
          <p:cNvPr id="612" name="Google Shape;612;g1d185870902_0_90"/>
          <p:cNvPicPr preferRelativeResize="0"/>
          <p:nvPr/>
        </p:nvPicPr>
        <p:blipFill rotWithShape="1">
          <a:blip r:embed="rId7">
            <a:alphaModFix/>
          </a:blip>
          <a:srcRect r="7766"/>
          <a:stretch/>
        </p:blipFill>
        <p:spPr>
          <a:xfrm>
            <a:off x="582137" y="1668178"/>
            <a:ext cx="1877276" cy="1019250"/>
          </a:xfrm>
          <a:prstGeom prst="rect">
            <a:avLst/>
          </a:prstGeom>
          <a:noFill/>
          <a:ln w="9525" cap="flat" cmpd="sng">
            <a:solidFill>
              <a:srgbClr val="000000"/>
            </a:solidFill>
            <a:prstDash val="solid"/>
            <a:round/>
            <a:headEnd type="none" w="sm" len="sm"/>
            <a:tailEnd type="none" w="sm" len="sm"/>
          </a:ln>
        </p:spPr>
      </p:pic>
      <p:pic>
        <p:nvPicPr>
          <p:cNvPr id="613" name="Google Shape;613;g1d185870902_0_90"/>
          <p:cNvPicPr preferRelativeResize="0"/>
          <p:nvPr/>
        </p:nvPicPr>
        <p:blipFill rotWithShape="1">
          <a:blip r:embed="rId8">
            <a:alphaModFix/>
          </a:blip>
          <a:srcRect t="4480" r="2950" b="16361"/>
          <a:stretch/>
        </p:blipFill>
        <p:spPr>
          <a:xfrm>
            <a:off x="582196" y="2957025"/>
            <a:ext cx="1877151" cy="1019249"/>
          </a:xfrm>
          <a:prstGeom prst="rect">
            <a:avLst/>
          </a:prstGeom>
          <a:noFill/>
          <a:ln w="9525" cap="flat" cmpd="sng">
            <a:solidFill>
              <a:srgbClr val="000000"/>
            </a:solidFill>
            <a:prstDash val="solid"/>
            <a:round/>
            <a:headEnd type="none" w="sm" len="sm"/>
            <a:tailEnd type="none" w="sm" len="sm"/>
          </a:ln>
        </p:spPr>
      </p:pic>
      <p:sp>
        <p:nvSpPr>
          <p:cNvPr id="614" name="Google Shape;614;g1d185870902_0_90"/>
          <p:cNvSpPr/>
          <p:nvPr/>
        </p:nvSpPr>
        <p:spPr>
          <a:xfrm>
            <a:off x="4657388" y="2525425"/>
            <a:ext cx="755400" cy="577800"/>
          </a:xfrm>
          <a:prstGeom prst="rightArrow">
            <a:avLst>
              <a:gd name="adj1" fmla="val 50000"/>
              <a:gd name="adj2" fmla="val 50000"/>
            </a:avLst>
          </a:prstGeom>
          <a:solidFill>
            <a:srgbClr val="ED6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5" name="Google Shape;615;g1d185870902_0_90"/>
          <p:cNvPicPr preferRelativeResize="0"/>
          <p:nvPr/>
        </p:nvPicPr>
        <p:blipFill>
          <a:blip r:embed="rId9">
            <a:alphaModFix/>
          </a:blip>
          <a:stretch>
            <a:fillRect/>
          </a:stretch>
        </p:blipFill>
        <p:spPr>
          <a:xfrm>
            <a:off x="5529277" y="1078850"/>
            <a:ext cx="3470950" cy="3470950"/>
          </a:xfrm>
          <a:prstGeom prst="rect">
            <a:avLst/>
          </a:prstGeom>
          <a:noFill/>
          <a:ln w="9525" cap="flat" cmpd="sng">
            <a:solidFill>
              <a:srgbClr val="000000"/>
            </a:solidFill>
            <a:prstDash val="solid"/>
            <a:round/>
            <a:headEnd type="none" w="sm" len="sm"/>
            <a:tailEnd type="none" w="sm" len="sm"/>
          </a:ln>
        </p:spPr>
      </p:pic>
      <p:sp>
        <p:nvSpPr>
          <p:cNvPr id="616" name="Google Shape;616;g1d185870902_0_90"/>
          <p:cNvSpPr/>
          <p:nvPr/>
        </p:nvSpPr>
        <p:spPr>
          <a:xfrm>
            <a:off x="4229050" y="4830900"/>
            <a:ext cx="7091400" cy="14220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it-IT" sz="2000"/>
              <a:t>L’esplorazione di modelli di simulazione ad agenti può aiutare a riflettere su come si comportano gli agenti in relazione all’ambiente…</a:t>
            </a:r>
            <a:endParaRPr sz="2000"/>
          </a:p>
        </p:txBody>
      </p:sp>
      <p:pic>
        <p:nvPicPr>
          <p:cNvPr id="617" name="Google Shape;617;g1d185870902_0_90"/>
          <p:cNvPicPr preferRelativeResize="0"/>
          <p:nvPr/>
        </p:nvPicPr>
        <p:blipFill>
          <a:blip r:embed="rId10">
            <a:alphaModFix/>
          </a:blip>
          <a:stretch>
            <a:fillRect/>
          </a:stretch>
        </p:blipFill>
        <p:spPr>
          <a:xfrm>
            <a:off x="8585500" y="2068100"/>
            <a:ext cx="3128425" cy="222725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g1d185870902_0_53"/>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624" name="Google Shape;624;g1d185870902_0_53"/>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625" name="Google Shape;625;g1d185870902_0_53"/>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626" name="Google Shape;626;g1d185870902_0_53"/>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Osservare sistemi complessi</a:t>
            </a:r>
            <a:endParaRPr sz="3200" b="1" i="0" u="none" strike="noStrike" cap="none">
              <a:solidFill>
                <a:srgbClr val="408AB6"/>
              </a:solidFill>
              <a:latin typeface="Open Sans"/>
              <a:ea typeface="Open Sans"/>
              <a:cs typeface="Open Sans"/>
              <a:sym typeface="Open Sans"/>
            </a:endParaRPr>
          </a:p>
        </p:txBody>
      </p:sp>
      <p:pic>
        <p:nvPicPr>
          <p:cNvPr id="627" name="Google Shape;627;g1d185870902_0_53"/>
          <p:cNvPicPr preferRelativeResize="0"/>
          <p:nvPr/>
        </p:nvPicPr>
        <p:blipFill>
          <a:blip r:embed="rId5">
            <a:alphaModFix/>
          </a:blip>
          <a:stretch>
            <a:fillRect/>
          </a:stretch>
        </p:blipFill>
        <p:spPr>
          <a:xfrm>
            <a:off x="2663728" y="2957052"/>
            <a:ext cx="1877150" cy="1019210"/>
          </a:xfrm>
          <a:prstGeom prst="rect">
            <a:avLst/>
          </a:prstGeom>
          <a:noFill/>
          <a:ln w="9525" cap="flat" cmpd="sng">
            <a:solidFill>
              <a:srgbClr val="000000"/>
            </a:solidFill>
            <a:prstDash val="solid"/>
            <a:round/>
            <a:headEnd type="none" w="sm" len="sm"/>
            <a:tailEnd type="none" w="sm" len="sm"/>
          </a:ln>
        </p:spPr>
      </p:pic>
      <p:pic>
        <p:nvPicPr>
          <p:cNvPr id="628" name="Google Shape;628;g1d185870902_0_53"/>
          <p:cNvPicPr preferRelativeResize="0"/>
          <p:nvPr/>
        </p:nvPicPr>
        <p:blipFill rotWithShape="1">
          <a:blip r:embed="rId6">
            <a:alphaModFix/>
          </a:blip>
          <a:srcRect l="4342" t="12445" r="9160" b="12445"/>
          <a:stretch/>
        </p:blipFill>
        <p:spPr>
          <a:xfrm>
            <a:off x="2663659" y="1668142"/>
            <a:ext cx="1877274" cy="1019309"/>
          </a:xfrm>
          <a:prstGeom prst="rect">
            <a:avLst/>
          </a:prstGeom>
          <a:noFill/>
          <a:ln w="9525" cap="flat" cmpd="sng">
            <a:solidFill>
              <a:srgbClr val="000000"/>
            </a:solidFill>
            <a:prstDash val="solid"/>
            <a:round/>
            <a:headEnd type="none" w="sm" len="sm"/>
            <a:tailEnd type="none" w="sm" len="sm"/>
          </a:ln>
        </p:spPr>
      </p:pic>
      <p:pic>
        <p:nvPicPr>
          <p:cNvPr id="629" name="Google Shape;629;g1d185870902_0_53"/>
          <p:cNvPicPr preferRelativeResize="0"/>
          <p:nvPr/>
        </p:nvPicPr>
        <p:blipFill rotWithShape="1">
          <a:blip r:embed="rId7">
            <a:alphaModFix/>
          </a:blip>
          <a:srcRect r="7766"/>
          <a:stretch/>
        </p:blipFill>
        <p:spPr>
          <a:xfrm>
            <a:off x="582137" y="1668178"/>
            <a:ext cx="1877276" cy="1019250"/>
          </a:xfrm>
          <a:prstGeom prst="rect">
            <a:avLst/>
          </a:prstGeom>
          <a:noFill/>
          <a:ln w="9525" cap="flat" cmpd="sng">
            <a:solidFill>
              <a:srgbClr val="000000"/>
            </a:solidFill>
            <a:prstDash val="solid"/>
            <a:round/>
            <a:headEnd type="none" w="sm" len="sm"/>
            <a:tailEnd type="none" w="sm" len="sm"/>
          </a:ln>
        </p:spPr>
      </p:pic>
      <p:pic>
        <p:nvPicPr>
          <p:cNvPr id="630" name="Google Shape;630;g1d185870902_0_53"/>
          <p:cNvPicPr preferRelativeResize="0"/>
          <p:nvPr/>
        </p:nvPicPr>
        <p:blipFill rotWithShape="1">
          <a:blip r:embed="rId8">
            <a:alphaModFix/>
          </a:blip>
          <a:srcRect t="4480" r="2950" b="16361"/>
          <a:stretch/>
        </p:blipFill>
        <p:spPr>
          <a:xfrm>
            <a:off x="582196" y="2957025"/>
            <a:ext cx="1877151" cy="1019249"/>
          </a:xfrm>
          <a:prstGeom prst="rect">
            <a:avLst/>
          </a:prstGeom>
          <a:noFill/>
          <a:ln w="9525" cap="flat" cmpd="sng">
            <a:solidFill>
              <a:srgbClr val="000000"/>
            </a:solidFill>
            <a:prstDash val="solid"/>
            <a:round/>
            <a:headEnd type="none" w="sm" len="sm"/>
            <a:tailEnd type="none" w="sm" len="sm"/>
          </a:ln>
        </p:spPr>
      </p:pic>
      <p:sp>
        <p:nvSpPr>
          <p:cNvPr id="631" name="Google Shape;631;g1d185870902_0_53"/>
          <p:cNvSpPr/>
          <p:nvPr/>
        </p:nvSpPr>
        <p:spPr>
          <a:xfrm>
            <a:off x="4657388" y="2525425"/>
            <a:ext cx="755400" cy="577800"/>
          </a:xfrm>
          <a:prstGeom prst="rightArrow">
            <a:avLst>
              <a:gd name="adj1" fmla="val 50000"/>
              <a:gd name="adj2" fmla="val 50000"/>
            </a:avLst>
          </a:prstGeom>
          <a:solidFill>
            <a:srgbClr val="ED6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2" name="Google Shape;632;g1d185870902_0_53"/>
          <p:cNvPicPr preferRelativeResize="0"/>
          <p:nvPr/>
        </p:nvPicPr>
        <p:blipFill rotWithShape="1">
          <a:blip r:embed="rId9">
            <a:alphaModFix/>
          </a:blip>
          <a:srcRect/>
          <a:stretch/>
        </p:blipFill>
        <p:spPr>
          <a:xfrm>
            <a:off x="5529277" y="1078850"/>
            <a:ext cx="3470950" cy="3470950"/>
          </a:xfrm>
          <a:prstGeom prst="rect">
            <a:avLst/>
          </a:prstGeom>
          <a:noFill/>
          <a:ln w="9525" cap="flat" cmpd="sng">
            <a:solidFill>
              <a:srgbClr val="000000"/>
            </a:solidFill>
            <a:prstDash val="solid"/>
            <a:round/>
            <a:headEnd type="none" w="sm" len="sm"/>
            <a:tailEnd type="none" w="sm" len="sm"/>
          </a:ln>
        </p:spPr>
      </p:pic>
      <p:sp>
        <p:nvSpPr>
          <p:cNvPr id="633" name="Google Shape;633;g1d185870902_0_53"/>
          <p:cNvSpPr/>
          <p:nvPr/>
        </p:nvSpPr>
        <p:spPr>
          <a:xfrm>
            <a:off x="4229050" y="5670875"/>
            <a:ext cx="7091400" cy="787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it-IT" sz="2000"/>
              <a:t>… o in relazione ad altri agenti (dinamiche di popolazione)</a:t>
            </a:r>
            <a:endParaRPr sz="20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g1d185870902_0_73"/>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640" name="Google Shape;640;g1d185870902_0_73"/>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641" name="Google Shape;641;g1d185870902_0_73"/>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642" name="Google Shape;642;g1d185870902_0_73"/>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Osservare sistemi complessi</a:t>
            </a:r>
            <a:endParaRPr sz="3200" b="1" i="0" u="none" strike="noStrike" cap="none">
              <a:solidFill>
                <a:srgbClr val="408AB6"/>
              </a:solidFill>
              <a:latin typeface="Open Sans"/>
              <a:ea typeface="Open Sans"/>
              <a:cs typeface="Open Sans"/>
              <a:sym typeface="Open Sans"/>
            </a:endParaRPr>
          </a:p>
        </p:txBody>
      </p:sp>
      <p:pic>
        <p:nvPicPr>
          <p:cNvPr id="643" name="Google Shape;643;g1d185870902_0_73"/>
          <p:cNvPicPr preferRelativeResize="0"/>
          <p:nvPr/>
        </p:nvPicPr>
        <p:blipFill>
          <a:blip r:embed="rId5">
            <a:alphaModFix/>
          </a:blip>
          <a:stretch>
            <a:fillRect/>
          </a:stretch>
        </p:blipFill>
        <p:spPr>
          <a:xfrm>
            <a:off x="2663728" y="2957052"/>
            <a:ext cx="1877150" cy="1019210"/>
          </a:xfrm>
          <a:prstGeom prst="rect">
            <a:avLst/>
          </a:prstGeom>
          <a:noFill/>
          <a:ln w="9525" cap="flat" cmpd="sng">
            <a:solidFill>
              <a:srgbClr val="000000"/>
            </a:solidFill>
            <a:prstDash val="solid"/>
            <a:round/>
            <a:headEnd type="none" w="sm" len="sm"/>
            <a:tailEnd type="none" w="sm" len="sm"/>
          </a:ln>
        </p:spPr>
      </p:pic>
      <p:pic>
        <p:nvPicPr>
          <p:cNvPr id="644" name="Google Shape;644;g1d185870902_0_73"/>
          <p:cNvPicPr preferRelativeResize="0"/>
          <p:nvPr/>
        </p:nvPicPr>
        <p:blipFill rotWithShape="1">
          <a:blip r:embed="rId6">
            <a:alphaModFix/>
          </a:blip>
          <a:srcRect l="4342" t="12445" r="9160" b="12445"/>
          <a:stretch/>
        </p:blipFill>
        <p:spPr>
          <a:xfrm>
            <a:off x="2663659" y="1668142"/>
            <a:ext cx="1877274" cy="1019309"/>
          </a:xfrm>
          <a:prstGeom prst="rect">
            <a:avLst/>
          </a:prstGeom>
          <a:noFill/>
          <a:ln w="9525" cap="flat" cmpd="sng">
            <a:solidFill>
              <a:srgbClr val="000000"/>
            </a:solidFill>
            <a:prstDash val="solid"/>
            <a:round/>
            <a:headEnd type="none" w="sm" len="sm"/>
            <a:tailEnd type="none" w="sm" len="sm"/>
          </a:ln>
        </p:spPr>
      </p:pic>
      <p:pic>
        <p:nvPicPr>
          <p:cNvPr id="645" name="Google Shape;645;g1d185870902_0_73"/>
          <p:cNvPicPr preferRelativeResize="0"/>
          <p:nvPr/>
        </p:nvPicPr>
        <p:blipFill rotWithShape="1">
          <a:blip r:embed="rId7">
            <a:alphaModFix/>
          </a:blip>
          <a:srcRect r="7766"/>
          <a:stretch/>
        </p:blipFill>
        <p:spPr>
          <a:xfrm>
            <a:off x="582137" y="1668178"/>
            <a:ext cx="1877276" cy="1019250"/>
          </a:xfrm>
          <a:prstGeom prst="rect">
            <a:avLst/>
          </a:prstGeom>
          <a:noFill/>
          <a:ln w="9525" cap="flat" cmpd="sng">
            <a:solidFill>
              <a:srgbClr val="000000"/>
            </a:solidFill>
            <a:prstDash val="solid"/>
            <a:round/>
            <a:headEnd type="none" w="sm" len="sm"/>
            <a:tailEnd type="none" w="sm" len="sm"/>
          </a:ln>
        </p:spPr>
      </p:pic>
      <p:pic>
        <p:nvPicPr>
          <p:cNvPr id="646" name="Google Shape;646;g1d185870902_0_73"/>
          <p:cNvPicPr preferRelativeResize="0"/>
          <p:nvPr/>
        </p:nvPicPr>
        <p:blipFill rotWithShape="1">
          <a:blip r:embed="rId8">
            <a:alphaModFix/>
          </a:blip>
          <a:srcRect t="4480" r="2950" b="16361"/>
          <a:stretch/>
        </p:blipFill>
        <p:spPr>
          <a:xfrm>
            <a:off x="582196" y="2957025"/>
            <a:ext cx="1877151" cy="1019249"/>
          </a:xfrm>
          <a:prstGeom prst="rect">
            <a:avLst/>
          </a:prstGeom>
          <a:noFill/>
          <a:ln w="9525" cap="flat" cmpd="sng">
            <a:solidFill>
              <a:srgbClr val="000000"/>
            </a:solidFill>
            <a:prstDash val="solid"/>
            <a:round/>
            <a:headEnd type="none" w="sm" len="sm"/>
            <a:tailEnd type="none" w="sm" len="sm"/>
          </a:ln>
        </p:spPr>
      </p:pic>
      <p:sp>
        <p:nvSpPr>
          <p:cNvPr id="647" name="Google Shape;647;g1d185870902_0_73"/>
          <p:cNvSpPr/>
          <p:nvPr/>
        </p:nvSpPr>
        <p:spPr>
          <a:xfrm>
            <a:off x="4657388" y="2525425"/>
            <a:ext cx="755400" cy="577800"/>
          </a:xfrm>
          <a:prstGeom prst="rightArrow">
            <a:avLst>
              <a:gd name="adj1" fmla="val 50000"/>
              <a:gd name="adj2" fmla="val 50000"/>
            </a:avLst>
          </a:prstGeom>
          <a:solidFill>
            <a:srgbClr val="ED6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8" name="Google Shape;648;g1d185870902_0_73"/>
          <p:cNvPicPr preferRelativeResize="0"/>
          <p:nvPr/>
        </p:nvPicPr>
        <p:blipFill rotWithShape="1">
          <a:blip r:embed="rId9">
            <a:alphaModFix/>
          </a:blip>
          <a:srcRect/>
          <a:stretch/>
        </p:blipFill>
        <p:spPr>
          <a:xfrm>
            <a:off x="5529277" y="1078850"/>
            <a:ext cx="3470950" cy="3470950"/>
          </a:xfrm>
          <a:prstGeom prst="rect">
            <a:avLst/>
          </a:prstGeom>
          <a:noFill/>
          <a:ln w="9525" cap="flat" cmpd="sng">
            <a:solidFill>
              <a:srgbClr val="000000"/>
            </a:solidFill>
            <a:prstDash val="solid"/>
            <a:round/>
            <a:headEnd type="none" w="sm" len="sm"/>
            <a:tailEnd type="none" w="sm" len="sm"/>
          </a:ln>
        </p:spPr>
      </p:pic>
      <p:pic>
        <p:nvPicPr>
          <p:cNvPr id="649" name="Google Shape;649;g1d185870902_0_73"/>
          <p:cNvPicPr preferRelativeResize="0"/>
          <p:nvPr/>
        </p:nvPicPr>
        <p:blipFill>
          <a:blip r:embed="rId10">
            <a:alphaModFix/>
          </a:blip>
          <a:stretch>
            <a:fillRect/>
          </a:stretch>
        </p:blipFill>
        <p:spPr>
          <a:xfrm>
            <a:off x="8550988" y="1297851"/>
            <a:ext cx="3343275" cy="2009775"/>
          </a:xfrm>
          <a:prstGeom prst="rect">
            <a:avLst/>
          </a:prstGeom>
          <a:noFill/>
          <a:ln w="9525" cap="flat" cmpd="sng">
            <a:solidFill>
              <a:srgbClr val="000000"/>
            </a:solidFill>
            <a:prstDash val="solid"/>
            <a:round/>
            <a:headEnd type="none" w="sm" len="sm"/>
            <a:tailEnd type="none" w="sm" len="sm"/>
          </a:ln>
        </p:spPr>
      </p:pic>
      <p:sp>
        <p:nvSpPr>
          <p:cNvPr id="650" name="Google Shape;650;g1d185870902_0_73"/>
          <p:cNvSpPr/>
          <p:nvPr/>
        </p:nvSpPr>
        <p:spPr>
          <a:xfrm>
            <a:off x="4229050" y="5670875"/>
            <a:ext cx="7091400" cy="787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it-IT" sz="2000"/>
              <a:t>… o in relazione ad altri agenti (dinamiche di popolazione)</a:t>
            </a:r>
            <a:endParaRPr sz="2000"/>
          </a:p>
        </p:txBody>
      </p:sp>
      <p:pic>
        <p:nvPicPr>
          <p:cNvPr id="651" name="Google Shape;651;g1d185870902_0_73"/>
          <p:cNvPicPr preferRelativeResize="0"/>
          <p:nvPr/>
        </p:nvPicPr>
        <p:blipFill>
          <a:blip r:embed="rId11">
            <a:alphaModFix/>
          </a:blip>
          <a:stretch>
            <a:fillRect/>
          </a:stretch>
        </p:blipFill>
        <p:spPr>
          <a:xfrm>
            <a:off x="7937925" y="3554900"/>
            <a:ext cx="3956350" cy="19723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g1df44038bc5_0_248"/>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658" name="Google Shape;658;g1df44038bc5_0_248"/>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659" name="Google Shape;659;g1df44038bc5_0_248"/>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660" name="Google Shape;660;g1df44038bc5_0_248"/>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Osservare sistemi complessi</a:t>
            </a:r>
            <a:endParaRPr sz="3200" b="1" i="0" u="none" strike="noStrike" cap="none">
              <a:solidFill>
                <a:srgbClr val="408AB6"/>
              </a:solidFill>
              <a:latin typeface="Open Sans"/>
              <a:ea typeface="Open Sans"/>
              <a:cs typeface="Open Sans"/>
              <a:sym typeface="Open Sans"/>
            </a:endParaRPr>
          </a:p>
        </p:txBody>
      </p:sp>
      <p:pic>
        <p:nvPicPr>
          <p:cNvPr id="661" name="Google Shape;661;g1df44038bc5_0_248"/>
          <p:cNvPicPr preferRelativeResize="0"/>
          <p:nvPr/>
        </p:nvPicPr>
        <p:blipFill rotWithShape="1">
          <a:blip r:embed="rId5">
            <a:alphaModFix/>
          </a:blip>
          <a:srcRect t="15081" r="23983"/>
          <a:stretch/>
        </p:blipFill>
        <p:spPr>
          <a:xfrm>
            <a:off x="810650" y="1267800"/>
            <a:ext cx="4573952" cy="3949577"/>
          </a:xfrm>
          <a:prstGeom prst="rect">
            <a:avLst/>
          </a:prstGeom>
          <a:noFill/>
          <a:ln w="9525" cap="flat" cmpd="sng">
            <a:solidFill>
              <a:srgbClr val="000000"/>
            </a:solidFill>
            <a:prstDash val="solid"/>
            <a:round/>
            <a:headEnd type="none" w="sm" len="sm"/>
            <a:tailEnd type="none" w="sm" len="sm"/>
          </a:ln>
        </p:spPr>
      </p:pic>
      <p:pic>
        <p:nvPicPr>
          <p:cNvPr id="662" name="Google Shape;662;g1df44038bc5_0_248"/>
          <p:cNvPicPr preferRelativeResize="0"/>
          <p:nvPr/>
        </p:nvPicPr>
        <p:blipFill rotWithShape="1">
          <a:blip r:embed="rId6">
            <a:alphaModFix/>
          </a:blip>
          <a:srcRect l="17999"/>
          <a:stretch/>
        </p:blipFill>
        <p:spPr>
          <a:xfrm>
            <a:off x="6642500" y="1402750"/>
            <a:ext cx="5144175" cy="4188375"/>
          </a:xfrm>
          <a:prstGeom prst="rect">
            <a:avLst/>
          </a:prstGeom>
          <a:noFill/>
          <a:ln w="9525" cap="flat" cmpd="sng">
            <a:solidFill>
              <a:srgbClr val="000000"/>
            </a:solidFill>
            <a:prstDash val="solid"/>
            <a:round/>
            <a:headEnd type="none" w="sm" len="sm"/>
            <a:tailEnd type="none" w="sm" len="sm"/>
          </a:ln>
        </p:spPr>
      </p:pic>
      <p:sp>
        <p:nvSpPr>
          <p:cNvPr id="663" name="Google Shape;663;g1df44038bc5_0_248"/>
          <p:cNvSpPr/>
          <p:nvPr/>
        </p:nvSpPr>
        <p:spPr>
          <a:xfrm>
            <a:off x="3269750" y="4136375"/>
            <a:ext cx="3706500" cy="23478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it-IT" sz="2000"/>
              <a:t>L’osservazione delle componenti viventi degli ecosistemi può costituire il primo passo per ricostruire una parte della rete trofica.</a:t>
            </a:r>
            <a:endParaRPr sz="2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1d185870902_0_38"/>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670" name="Google Shape;670;g1d185870902_0_38"/>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671" name="Google Shape;671;g1d185870902_0_38"/>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672" name="Google Shape;672;g1d185870902_0_38"/>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Osservare sistemi complessi</a:t>
            </a:r>
            <a:endParaRPr sz="3200" b="1" i="0" u="none" strike="noStrike" cap="none">
              <a:solidFill>
                <a:srgbClr val="408AB6"/>
              </a:solidFill>
              <a:latin typeface="Open Sans"/>
              <a:ea typeface="Open Sans"/>
              <a:cs typeface="Open Sans"/>
              <a:sym typeface="Open Sans"/>
            </a:endParaRPr>
          </a:p>
        </p:txBody>
      </p:sp>
      <p:sp>
        <p:nvSpPr>
          <p:cNvPr id="673" name="Google Shape;673;g1d185870902_0_38"/>
          <p:cNvSpPr/>
          <p:nvPr/>
        </p:nvSpPr>
        <p:spPr>
          <a:xfrm>
            <a:off x="8365100" y="1233225"/>
            <a:ext cx="3381000" cy="1492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it-IT" sz="2000"/>
              <a:t>L’osservazione può essere svolta con </a:t>
            </a:r>
            <a:r>
              <a:rPr lang="it-IT" sz="2000" b="1"/>
              <a:t>strumenti analogici o digitali</a:t>
            </a:r>
            <a:r>
              <a:rPr lang="it-IT" sz="2000"/>
              <a:t>.</a:t>
            </a:r>
            <a:endParaRPr sz="2000"/>
          </a:p>
        </p:txBody>
      </p:sp>
      <p:pic>
        <p:nvPicPr>
          <p:cNvPr id="674" name="Google Shape;674;g1d185870902_0_38"/>
          <p:cNvPicPr preferRelativeResize="0"/>
          <p:nvPr/>
        </p:nvPicPr>
        <p:blipFill rotWithShape="1">
          <a:blip r:embed="rId5">
            <a:alphaModFix/>
          </a:blip>
          <a:srcRect l="28693" t="13971"/>
          <a:stretch/>
        </p:blipFill>
        <p:spPr>
          <a:xfrm>
            <a:off x="110625" y="1828263"/>
            <a:ext cx="4075125" cy="3269400"/>
          </a:xfrm>
          <a:prstGeom prst="rect">
            <a:avLst/>
          </a:prstGeom>
          <a:noFill/>
          <a:ln w="9525" cap="flat" cmpd="sng">
            <a:solidFill>
              <a:srgbClr val="000000"/>
            </a:solidFill>
            <a:prstDash val="solid"/>
            <a:round/>
            <a:headEnd type="none" w="sm" len="sm"/>
            <a:tailEnd type="none" w="sm" len="sm"/>
          </a:ln>
        </p:spPr>
      </p:pic>
      <p:pic>
        <p:nvPicPr>
          <p:cNvPr id="675" name="Google Shape;675;g1d185870902_0_38"/>
          <p:cNvPicPr preferRelativeResize="0"/>
          <p:nvPr/>
        </p:nvPicPr>
        <p:blipFill rotWithShape="1">
          <a:blip r:embed="rId6">
            <a:alphaModFix/>
          </a:blip>
          <a:srcRect l="37260" t="22855" r="16337" b="19310"/>
          <a:stretch/>
        </p:blipFill>
        <p:spPr>
          <a:xfrm>
            <a:off x="3212050" y="900500"/>
            <a:ext cx="3381002" cy="3160423"/>
          </a:xfrm>
          <a:prstGeom prst="rect">
            <a:avLst/>
          </a:prstGeom>
          <a:noFill/>
          <a:ln w="9525" cap="flat" cmpd="sng">
            <a:solidFill>
              <a:srgbClr val="000000"/>
            </a:solidFill>
            <a:prstDash val="solid"/>
            <a:round/>
            <a:headEnd type="none" w="sm" len="sm"/>
            <a:tailEnd type="none" w="sm" len="sm"/>
          </a:ln>
        </p:spPr>
      </p:pic>
      <p:pic>
        <p:nvPicPr>
          <p:cNvPr id="676" name="Google Shape;676;g1d185870902_0_38"/>
          <p:cNvPicPr preferRelativeResize="0"/>
          <p:nvPr/>
        </p:nvPicPr>
        <p:blipFill>
          <a:blip r:embed="rId7">
            <a:alphaModFix/>
          </a:blip>
          <a:stretch>
            <a:fillRect/>
          </a:stretch>
        </p:blipFill>
        <p:spPr>
          <a:xfrm>
            <a:off x="5848049" y="3058150"/>
            <a:ext cx="6141829" cy="371655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g1d185870902_0_0"/>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683" name="Google Shape;683;g1d185870902_0_0"/>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684" name="Google Shape;684;g1d185870902_0_0"/>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685" name="Google Shape;685;g1d185870902_0_0"/>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Descrivere sistemi complessi</a:t>
            </a:r>
            <a:endParaRPr sz="3200" b="1" i="0" u="none" strike="noStrike" cap="none">
              <a:solidFill>
                <a:srgbClr val="408AB6"/>
              </a:solidFill>
              <a:latin typeface="Open Sans"/>
              <a:ea typeface="Open Sans"/>
              <a:cs typeface="Open Sans"/>
              <a:sym typeface="Open Sans"/>
            </a:endParaRPr>
          </a:p>
        </p:txBody>
      </p:sp>
      <p:sp>
        <p:nvSpPr>
          <p:cNvPr id="686" name="Google Shape;686;g1d185870902_0_0"/>
          <p:cNvSpPr/>
          <p:nvPr/>
        </p:nvSpPr>
        <p:spPr>
          <a:xfrm>
            <a:off x="6358900" y="2761238"/>
            <a:ext cx="5144100" cy="2255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it-IT" sz="2000"/>
              <a:t>Identificare le diverse componenti di un ecosistema (anche antropizzato) è il primo passo per ricostruire la rete di relazioni che lo caratterizza…</a:t>
            </a:r>
            <a:endParaRPr sz="2000" b="1"/>
          </a:p>
        </p:txBody>
      </p:sp>
      <p:pic>
        <p:nvPicPr>
          <p:cNvPr id="687" name="Google Shape;687;g1d185870902_0_0"/>
          <p:cNvPicPr preferRelativeResize="0"/>
          <p:nvPr/>
        </p:nvPicPr>
        <p:blipFill rotWithShape="1">
          <a:blip r:embed="rId5">
            <a:alphaModFix/>
          </a:blip>
          <a:srcRect l="10244" r="10220"/>
          <a:stretch/>
        </p:blipFill>
        <p:spPr>
          <a:xfrm>
            <a:off x="470400" y="1059875"/>
            <a:ext cx="4884751" cy="345449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g1d185870902_0_26"/>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694" name="Google Shape;694;g1d185870902_0_26"/>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695" name="Google Shape;695;g1d185870902_0_26"/>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696" name="Google Shape;696;g1d185870902_0_26"/>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Descrivere sistemi complessi</a:t>
            </a:r>
            <a:endParaRPr sz="3200" b="1" i="0" u="none" strike="noStrike" cap="none">
              <a:solidFill>
                <a:srgbClr val="408AB6"/>
              </a:solidFill>
              <a:latin typeface="Open Sans"/>
              <a:ea typeface="Open Sans"/>
              <a:cs typeface="Open Sans"/>
              <a:sym typeface="Open Sans"/>
            </a:endParaRPr>
          </a:p>
        </p:txBody>
      </p:sp>
      <p:pic>
        <p:nvPicPr>
          <p:cNvPr id="697" name="Google Shape;697;g1d185870902_0_26"/>
          <p:cNvPicPr preferRelativeResize="0"/>
          <p:nvPr/>
        </p:nvPicPr>
        <p:blipFill>
          <a:blip r:embed="rId5">
            <a:alphaModFix/>
          </a:blip>
          <a:stretch>
            <a:fillRect/>
          </a:stretch>
        </p:blipFill>
        <p:spPr>
          <a:xfrm>
            <a:off x="6732926" y="1150466"/>
            <a:ext cx="5144176" cy="5333710"/>
          </a:xfrm>
          <a:prstGeom prst="rect">
            <a:avLst/>
          </a:prstGeom>
          <a:noFill/>
          <a:ln w="9525" cap="flat" cmpd="sng">
            <a:solidFill>
              <a:srgbClr val="000000"/>
            </a:solidFill>
            <a:prstDash val="solid"/>
            <a:round/>
            <a:headEnd type="none" w="sm" len="sm"/>
            <a:tailEnd type="none" w="sm" len="sm"/>
          </a:ln>
        </p:spPr>
      </p:pic>
      <p:sp>
        <p:nvSpPr>
          <p:cNvPr id="698" name="Google Shape;698;g1d185870902_0_26"/>
          <p:cNvSpPr/>
          <p:nvPr/>
        </p:nvSpPr>
        <p:spPr>
          <a:xfrm>
            <a:off x="5671788" y="2393375"/>
            <a:ext cx="848400" cy="787500"/>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9" name="Google Shape;699;g1d185870902_0_26"/>
          <p:cNvPicPr preferRelativeResize="0"/>
          <p:nvPr/>
        </p:nvPicPr>
        <p:blipFill rotWithShape="1">
          <a:blip r:embed="rId6">
            <a:alphaModFix/>
          </a:blip>
          <a:srcRect l="10244" r="10220"/>
          <a:stretch/>
        </p:blipFill>
        <p:spPr>
          <a:xfrm>
            <a:off x="470400" y="1059875"/>
            <a:ext cx="4884751" cy="3454494"/>
          </a:xfrm>
          <a:prstGeom prst="rect">
            <a:avLst/>
          </a:prstGeom>
          <a:noFill/>
          <a:ln w="9525" cap="flat" cmpd="sng">
            <a:solidFill>
              <a:srgbClr val="000000"/>
            </a:solidFill>
            <a:prstDash val="solid"/>
            <a:round/>
            <a:headEnd type="none" w="sm" len="sm"/>
            <a:tailEnd type="none" w="sm" len="sm"/>
          </a:ln>
        </p:spPr>
      </p:pic>
      <p:sp>
        <p:nvSpPr>
          <p:cNvPr id="700" name="Google Shape;700;g1d185870902_0_26"/>
          <p:cNvSpPr/>
          <p:nvPr/>
        </p:nvSpPr>
        <p:spPr>
          <a:xfrm>
            <a:off x="2173200" y="3180875"/>
            <a:ext cx="3922800" cy="2678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it-IT" sz="2000"/>
              <a:t>Partendo dalle componenti, si può provare a descrivere i flussi connessi a singole attività: produzione di alimenti, costruzione di edifici, …</a:t>
            </a:r>
            <a:endParaRPr sz="2000"/>
          </a:p>
          <a:p>
            <a:pPr marL="0" marR="0" lvl="0" indent="0" algn="l" rtl="0">
              <a:lnSpc>
                <a:spcPct val="100000"/>
              </a:lnSpc>
              <a:spcBef>
                <a:spcPts val="0"/>
              </a:spcBef>
              <a:spcAft>
                <a:spcPts val="0"/>
              </a:spcAft>
              <a:buNone/>
            </a:pPr>
            <a:endParaRPr sz="1000"/>
          </a:p>
          <a:p>
            <a:pPr marL="0" marR="0" lvl="0" indent="0" algn="l" rtl="0">
              <a:lnSpc>
                <a:spcPct val="100000"/>
              </a:lnSpc>
              <a:spcBef>
                <a:spcPts val="0"/>
              </a:spcBef>
              <a:spcAft>
                <a:spcPts val="0"/>
              </a:spcAft>
              <a:buNone/>
            </a:pPr>
            <a:r>
              <a:rPr lang="it-IT" sz="2000" b="1"/>
              <a:t>È possibile ridurre il consumo di risorse?</a:t>
            </a:r>
            <a:endParaRPr sz="2000" b="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g1df664f1ff7_1_0"/>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707" name="Google Shape;707;g1df664f1ff7_1_0"/>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708" name="Google Shape;708;g1df664f1ff7_1_0"/>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709" name="Google Shape;709;g1df664f1ff7_1_0"/>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Esplorare l’ambiente in cui si vive</a:t>
            </a:r>
            <a:endParaRPr sz="3200" b="1" i="0" u="none" strike="noStrike" cap="none">
              <a:solidFill>
                <a:srgbClr val="408AB6"/>
              </a:solidFill>
              <a:latin typeface="Open Sans"/>
              <a:ea typeface="Open Sans"/>
              <a:cs typeface="Open Sans"/>
              <a:sym typeface="Open Sans"/>
            </a:endParaRPr>
          </a:p>
        </p:txBody>
      </p:sp>
      <p:pic>
        <p:nvPicPr>
          <p:cNvPr id="710" name="Google Shape;710;g1df664f1ff7_1_0"/>
          <p:cNvPicPr preferRelativeResize="0"/>
          <p:nvPr/>
        </p:nvPicPr>
        <p:blipFill rotWithShape="1">
          <a:blip r:embed="rId5">
            <a:alphaModFix/>
          </a:blip>
          <a:srcRect l="12009" t="14950" r="13992" b="7745"/>
          <a:stretch/>
        </p:blipFill>
        <p:spPr>
          <a:xfrm>
            <a:off x="7243325" y="1303350"/>
            <a:ext cx="4660051" cy="2736876"/>
          </a:xfrm>
          <a:prstGeom prst="rect">
            <a:avLst/>
          </a:prstGeom>
          <a:noFill/>
          <a:ln w="9525" cap="flat" cmpd="sng">
            <a:solidFill>
              <a:srgbClr val="000000"/>
            </a:solidFill>
            <a:prstDash val="solid"/>
            <a:round/>
            <a:headEnd type="none" w="sm" len="sm"/>
            <a:tailEnd type="none" w="sm" len="sm"/>
          </a:ln>
        </p:spPr>
      </p:pic>
      <p:sp>
        <p:nvSpPr>
          <p:cNvPr id="711" name="Google Shape;711;g1df664f1ff7_1_0"/>
          <p:cNvSpPr/>
          <p:nvPr/>
        </p:nvSpPr>
        <p:spPr>
          <a:xfrm>
            <a:off x="396200" y="1422138"/>
            <a:ext cx="3706500" cy="24993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it-IT" sz="2000"/>
              <a:t>Gli </a:t>
            </a:r>
            <a:r>
              <a:rPr lang="it-IT" sz="2000" b="1"/>
              <a:t>strumenti cartografici digitali</a:t>
            </a:r>
            <a:r>
              <a:rPr lang="it-IT" sz="2000"/>
              <a:t> sono un supporto fondamentale per favorire la conoscenza del territorio e delle caratteristiche ambientali che lo contraddistinguono…</a:t>
            </a:r>
            <a:endParaRPr sz="2000"/>
          </a:p>
        </p:txBody>
      </p:sp>
      <p:pic>
        <p:nvPicPr>
          <p:cNvPr id="712" name="Google Shape;712;g1df664f1ff7_1_0"/>
          <p:cNvPicPr preferRelativeResize="0"/>
          <p:nvPr/>
        </p:nvPicPr>
        <p:blipFill rotWithShape="1">
          <a:blip r:embed="rId6">
            <a:alphaModFix/>
          </a:blip>
          <a:srcRect l="1771" t="11486" r="1423" b="6994"/>
          <a:stretch/>
        </p:blipFill>
        <p:spPr>
          <a:xfrm>
            <a:off x="4574900" y="2655350"/>
            <a:ext cx="4292225" cy="2499276"/>
          </a:xfrm>
          <a:prstGeom prst="rect">
            <a:avLst/>
          </a:prstGeom>
          <a:noFill/>
          <a:ln w="9525" cap="flat" cmpd="sng">
            <a:solidFill>
              <a:srgbClr val="000000"/>
            </a:solidFill>
            <a:prstDash val="solid"/>
            <a:round/>
            <a:headEnd type="none" w="sm" len="sm"/>
            <a:tailEnd type="none" w="sm" len="sm"/>
          </a:ln>
        </p:spPr>
      </p:pic>
      <p:pic>
        <p:nvPicPr>
          <p:cNvPr id="713" name="Google Shape;713;g1df664f1ff7_1_0"/>
          <p:cNvPicPr preferRelativeResize="0"/>
          <p:nvPr/>
        </p:nvPicPr>
        <p:blipFill>
          <a:blip r:embed="rId7">
            <a:alphaModFix/>
          </a:blip>
          <a:stretch>
            <a:fillRect/>
          </a:stretch>
        </p:blipFill>
        <p:spPr>
          <a:xfrm>
            <a:off x="7148125" y="3917608"/>
            <a:ext cx="3706500" cy="2857091"/>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g1df664f1ff7_1_18"/>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720" name="Google Shape;720;g1df664f1ff7_1_18"/>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721" name="Google Shape;721;g1df664f1ff7_1_18"/>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722" name="Google Shape;722;g1df664f1ff7_1_18"/>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Esplorare l’ambiente in cui si vive</a:t>
            </a:r>
            <a:endParaRPr sz="3200" b="1" i="0" u="none" strike="noStrike" cap="none">
              <a:solidFill>
                <a:srgbClr val="408AB6"/>
              </a:solidFill>
              <a:latin typeface="Open Sans"/>
              <a:ea typeface="Open Sans"/>
              <a:cs typeface="Open Sans"/>
              <a:sym typeface="Open Sans"/>
            </a:endParaRPr>
          </a:p>
        </p:txBody>
      </p:sp>
      <p:sp>
        <p:nvSpPr>
          <p:cNvPr id="723" name="Google Shape;723;g1df664f1ff7_1_18"/>
          <p:cNvSpPr/>
          <p:nvPr/>
        </p:nvSpPr>
        <p:spPr>
          <a:xfrm>
            <a:off x="573925" y="2374326"/>
            <a:ext cx="5699700" cy="1938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it-IT" sz="2000"/>
              <a:t>La conoscenza del territorio può essere condivisa per analizzare i luoghi più critici secondo uno o più criteri (es. rischio climatico), anche sulla base della propria esperienza personale…</a:t>
            </a:r>
            <a:endParaRPr sz="2000"/>
          </a:p>
        </p:txBody>
      </p:sp>
      <p:pic>
        <p:nvPicPr>
          <p:cNvPr id="724" name="Google Shape;724;g1df664f1ff7_1_18"/>
          <p:cNvPicPr preferRelativeResize="0"/>
          <p:nvPr/>
        </p:nvPicPr>
        <p:blipFill>
          <a:blip r:embed="rId5">
            <a:alphaModFix/>
          </a:blip>
          <a:stretch>
            <a:fillRect/>
          </a:stretch>
        </p:blipFill>
        <p:spPr>
          <a:xfrm>
            <a:off x="6680250" y="1079500"/>
            <a:ext cx="5421375" cy="56952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1020d4e4f60_1_302"/>
          <p:cNvSpPr txBox="1"/>
          <p:nvPr/>
        </p:nvSpPr>
        <p:spPr>
          <a:xfrm>
            <a:off x="2110130" y="6128210"/>
            <a:ext cx="16053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sp>
        <p:nvSpPr>
          <p:cNvPr id="250" name="Google Shape;250;g1020d4e4f60_1_302"/>
          <p:cNvSpPr txBox="1">
            <a:spLocks noGrp="1"/>
          </p:cNvSpPr>
          <p:nvPr>
            <p:ph type="title"/>
          </p:nvPr>
        </p:nvSpPr>
        <p:spPr>
          <a:xfrm>
            <a:off x="450300" y="262000"/>
            <a:ext cx="10720800" cy="582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it-IT" sz="3200"/>
              <a:t>“Scatola Generosa” e “Festa della Costellazione”</a:t>
            </a:r>
            <a:endParaRPr>
              <a:latin typeface="Open Sans"/>
              <a:ea typeface="Open Sans"/>
              <a:cs typeface="Open Sans"/>
              <a:sym typeface="Open Sans"/>
            </a:endParaRPr>
          </a:p>
        </p:txBody>
      </p:sp>
      <p:pic>
        <p:nvPicPr>
          <p:cNvPr id="251" name="Google Shape;251;g1020d4e4f60_1_302"/>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252" name="Google Shape;252;g1020d4e4f60_1_302"/>
          <p:cNvPicPr preferRelativeResize="0"/>
          <p:nvPr/>
        </p:nvPicPr>
        <p:blipFill rotWithShape="1">
          <a:blip r:embed="rId4">
            <a:alphaModFix/>
          </a:blip>
          <a:srcRect/>
          <a:stretch/>
        </p:blipFill>
        <p:spPr>
          <a:xfrm>
            <a:off x="11285154" y="45201"/>
            <a:ext cx="827775" cy="892551"/>
          </a:xfrm>
          <a:prstGeom prst="rect">
            <a:avLst/>
          </a:prstGeom>
          <a:noFill/>
          <a:ln>
            <a:noFill/>
          </a:ln>
        </p:spPr>
      </p:pic>
      <p:pic>
        <p:nvPicPr>
          <p:cNvPr id="253" name="Google Shape;253;g1020d4e4f60_1_302" descr="Immagine che contiene testo&#10;&#10;Descrizione generata automaticamente"/>
          <p:cNvPicPr preferRelativeResize="0"/>
          <p:nvPr/>
        </p:nvPicPr>
        <p:blipFill rotWithShape="1">
          <a:blip r:embed="rId5">
            <a:alphaModFix/>
          </a:blip>
          <a:srcRect/>
          <a:stretch/>
        </p:blipFill>
        <p:spPr>
          <a:xfrm>
            <a:off x="3176121" y="1304226"/>
            <a:ext cx="2634579" cy="4264599"/>
          </a:xfrm>
          <a:prstGeom prst="rect">
            <a:avLst/>
          </a:prstGeom>
          <a:noFill/>
          <a:ln>
            <a:noFill/>
          </a:ln>
        </p:spPr>
      </p:pic>
      <p:pic>
        <p:nvPicPr>
          <p:cNvPr id="254" name="Google Shape;254;g1020d4e4f60_1_302"/>
          <p:cNvPicPr preferRelativeResize="0"/>
          <p:nvPr/>
        </p:nvPicPr>
        <p:blipFill rotWithShape="1">
          <a:blip r:embed="rId6">
            <a:alphaModFix/>
          </a:blip>
          <a:srcRect/>
          <a:stretch/>
        </p:blipFill>
        <p:spPr>
          <a:xfrm>
            <a:off x="7058482" y="1304225"/>
            <a:ext cx="3976695" cy="491122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g1df664f1ff7_1_32"/>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731" name="Google Shape;731;g1df664f1ff7_1_32"/>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732" name="Google Shape;732;g1df664f1ff7_1_32"/>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733" name="Google Shape;733;g1df664f1ff7_1_32"/>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Ridisegnare l’ambiente in cui si vive</a:t>
            </a:r>
            <a:endParaRPr sz="3200" b="1" i="0" u="none" strike="noStrike" cap="none">
              <a:solidFill>
                <a:srgbClr val="408AB6"/>
              </a:solidFill>
              <a:latin typeface="Open Sans"/>
              <a:ea typeface="Open Sans"/>
              <a:cs typeface="Open Sans"/>
              <a:sym typeface="Open Sans"/>
            </a:endParaRPr>
          </a:p>
        </p:txBody>
      </p:sp>
      <p:pic>
        <p:nvPicPr>
          <p:cNvPr id="734" name="Google Shape;734;g1df664f1ff7_1_32"/>
          <p:cNvPicPr preferRelativeResize="0"/>
          <p:nvPr/>
        </p:nvPicPr>
        <p:blipFill>
          <a:blip r:embed="rId5">
            <a:alphaModFix/>
          </a:blip>
          <a:stretch>
            <a:fillRect/>
          </a:stretch>
        </p:blipFill>
        <p:spPr>
          <a:xfrm>
            <a:off x="490841" y="1105475"/>
            <a:ext cx="4843858" cy="2019874"/>
          </a:xfrm>
          <a:prstGeom prst="rect">
            <a:avLst/>
          </a:prstGeom>
          <a:noFill/>
          <a:ln w="9525" cap="flat" cmpd="sng">
            <a:solidFill>
              <a:srgbClr val="000000"/>
            </a:solidFill>
            <a:prstDash val="solid"/>
            <a:round/>
            <a:headEnd type="none" w="sm" len="sm"/>
            <a:tailEnd type="none" w="sm" len="sm"/>
          </a:ln>
        </p:spPr>
      </p:pic>
      <p:pic>
        <p:nvPicPr>
          <p:cNvPr id="735" name="Google Shape;735;g1df664f1ff7_1_32"/>
          <p:cNvPicPr preferRelativeResize="0"/>
          <p:nvPr/>
        </p:nvPicPr>
        <p:blipFill rotWithShape="1">
          <a:blip r:embed="rId6">
            <a:alphaModFix/>
          </a:blip>
          <a:srcRect t="6740" b="11352"/>
          <a:stretch/>
        </p:blipFill>
        <p:spPr>
          <a:xfrm>
            <a:off x="6586400" y="1105475"/>
            <a:ext cx="5515226" cy="2019876"/>
          </a:xfrm>
          <a:prstGeom prst="rect">
            <a:avLst/>
          </a:prstGeom>
          <a:noFill/>
          <a:ln w="9525" cap="flat" cmpd="sng">
            <a:solidFill>
              <a:srgbClr val="000000"/>
            </a:solidFill>
            <a:prstDash val="solid"/>
            <a:round/>
            <a:headEnd type="none" w="sm" len="sm"/>
            <a:tailEnd type="none" w="sm" len="sm"/>
          </a:ln>
        </p:spPr>
      </p:pic>
      <p:sp>
        <p:nvSpPr>
          <p:cNvPr id="736" name="Google Shape;736;g1df664f1ff7_1_32"/>
          <p:cNvSpPr/>
          <p:nvPr/>
        </p:nvSpPr>
        <p:spPr>
          <a:xfrm>
            <a:off x="5536338" y="1721663"/>
            <a:ext cx="848400" cy="787500"/>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g1df664f1ff7_1_32"/>
          <p:cNvSpPr/>
          <p:nvPr/>
        </p:nvSpPr>
        <p:spPr>
          <a:xfrm>
            <a:off x="2568125" y="3433089"/>
            <a:ext cx="5699700" cy="1938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it-IT" sz="2000"/>
              <a:t>Ripensare un luogo della propria città sulla base di linee guida costruite da esperti può essere lo spunto per avviare un processo di co-progettazione allargato alla cittadinanza</a:t>
            </a:r>
            <a:endParaRPr sz="2000"/>
          </a:p>
        </p:txBody>
      </p:sp>
      <p:grpSp>
        <p:nvGrpSpPr>
          <p:cNvPr id="738" name="Google Shape;738;g1df664f1ff7_1_32"/>
          <p:cNvGrpSpPr/>
          <p:nvPr/>
        </p:nvGrpSpPr>
        <p:grpSpPr>
          <a:xfrm>
            <a:off x="9049675" y="2863196"/>
            <a:ext cx="2832725" cy="3911504"/>
            <a:chOff x="9049675" y="2863196"/>
            <a:chExt cx="2832725" cy="3911504"/>
          </a:xfrm>
        </p:grpSpPr>
        <p:sp>
          <p:nvSpPr>
            <p:cNvPr id="739" name="Google Shape;739;g1df664f1ff7_1_32"/>
            <p:cNvSpPr/>
            <p:nvPr/>
          </p:nvSpPr>
          <p:spPr>
            <a:xfrm>
              <a:off x="9049675" y="2863200"/>
              <a:ext cx="2832600" cy="39114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0" name="Google Shape;740;g1df664f1ff7_1_32"/>
            <p:cNvPicPr preferRelativeResize="0"/>
            <p:nvPr/>
          </p:nvPicPr>
          <p:blipFill>
            <a:blip r:embed="rId7">
              <a:alphaModFix/>
            </a:blip>
            <a:stretch>
              <a:fillRect/>
            </a:stretch>
          </p:blipFill>
          <p:spPr>
            <a:xfrm>
              <a:off x="9049687" y="2863196"/>
              <a:ext cx="2832713" cy="3911504"/>
            </a:xfrm>
            <a:prstGeom prst="rect">
              <a:avLst/>
            </a:prstGeom>
            <a:noFill/>
            <a:ln>
              <a:noFill/>
            </a:ln>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1df664f1ff7_1_51"/>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747" name="Google Shape;747;g1df664f1ff7_1_51"/>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748" name="Google Shape;748;g1df664f1ff7_1_51"/>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749" name="Google Shape;749;g1df664f1ff7_1_51"/>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Misurare gli impatti ambientali</a:t>
            </a:r>
            <a:endParaRPr sz="3200" b="1" i="0" u="none" strike="noStrike" cap="none">
              <a:solidFill>
                <a:srgbClr val="408AB6"/>
              </a:solidFill>
              <a:latin typeface="Open Sans"/>
              <a:ea typeface="Open Sans"/>
              <a:cs typeface="Open Sans"/>
              <a:sym typeface="Open Sans"/>
            </a:endParaRPr>
          </a:p>
        </p:txBody>
      </p:sp>
      <p:pic>
        <p:nvPicPr>
          <p:cNvPr id="750" name="Google Shape;750;g1df664f1ff7_1_51"/>
          <p:cNvPicPr preferRelativeResize="0"/>
          <p:nvPr/>
        </p:nvPicPr>
        <p:blipFill>
          <a:blip r:embed="rId5">
            <a:alphaModFix/>
          </a:blip>
          <a:stretch>
            <a:fillRect/>
          </a:stretch>
        </p:blipFill>
        <p:spPr>
          <a:xfrm>
            <a:off x="249400" y="1198748"/>
            <a:ext cx="4498951" cy="2930525"/>
          </a:xfrm>
          <a:prstGeom prst="rect">
            <a:avLst/>
          </a:prstGeom>
          <a:noFill/>
          <a:ln w="9525" cap="flat" cmpd="sng">
            <a:solidFill>
              <a:srgbClr val="000000"/>
            </a:solidFill>
            <a:prstDash val="solid"/>
            <a:round/>
            <a:headEnd type="none" w="sm" len="sm"/>
            <a:tailEnd type="none" w="sm" len="sm"/>
          </a:ln>
        </p:spPr>
      </p:pic>
      <p:pic>
        <p:nvPicPr>
          <p:cNvPr id="751" name="Google Shape;751;g1df664f1ff7_1_51"/>
          <p:cNvPicPr preferRelativeResize="0"/>
          <p:nvPr/>
        </p:nvPicPr>
        <p:blipFill rotWithShape="1">
          <a:blip r:embed="rId6">
            <a:alphaModFix/>
          </a:blip>
          <a:srcRect l="40853" t="32830" r="12119" b="33566"/>
          <a:stretch/>
        </p:blipFill>
        <p:spPr>
          <a:xfrm>
            <a:off x="2989649" y="3501550"/>
            <a:ext cx="5202801" cy="2626649"/>
          </a:xfrm>
          <a:prstGeom prst="rect">
            <a:avLst/>
          </a:prstGeom>
          <a:noFill/>
          <a:ln w="9525" cap="flat" cmpd="sng">
            <a:solidFill>
              <a:srgbClr val="000000"/>
            </a:solidFill>
            <a:prstDash val="solid"/>
            <a:round/>
            <a:headEnd type="none" w="sm" len="sm"/>
            <a:tailEnd type="none" w="sm" len="sm"/>
          </a:ln>
        </p:spPr>
      </p:pic>
      <p:pic>
        <p:nvPicPr>
          <p:cNvPr id="752" name="Google Shape;752;g1df664f1ff7_1_51"/>
          <p:cNvPicPr preferRelativeResize="0"/>
          <p:nvPr/>
        </p:nvPicPr>
        <p:blipFill>
          <a:blip r:embed="rId7">
            <a:alphaModFix/>
          </a:blip>
          <a:stretch>
            <a:fillRect/>
          </a:stretch>
        </p:blipFill>
        <p:spPr>
          <a:xfrm>
            <a:off x="6916450" y="4310325"/>
            <a:ext cx="4884876" cy="2381201"/>
          </a:xfrm>
          <a:prstGeom prst="rect">
            <a:avLst/>
          </a:prstGeom>
          <a:noFill/>
          <a:ln w="9525" cap="flat" cmpd="sng">
            <a:solidFill>
              <a:srgbClr val="000000"/>
            </a:solidFill>
            <a:prstDash val="solid"/>
            <a:round/>
            <a:headEnd type="none" w="sm" len="sm"/>
            <a:tailEnd type="none" w="sm" len="sm"/>
          </a:ln>
        </p:spPr>
      </p:pic>
      <p:sp>
        <p:nvSpPr>
          <p:cNvPr id="753" name="Google Shape;753;g1df664f1ff7_1_51"/>
          <p:cNvSpPr/>
          <p:nvPr/>
        </p:nvSpPr>
        <p:spPr>
          <a:xfrm>
            <a:off x="8279950" y="1285350"/>
            <a:ext cx="3515700" cy="15438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it-IT" sz="2000"/>
              <a:t>L’effetto delle attività umane sull’ambiente può essere calcolato utilizzando diversi strumenti…</a:t>
            </a:r>
            <a:endParaRPr sz="2000"/>
          </a:p>
        </p:txBody>
      </p:sp>
      <p:pic>
        <p:nvPicPr>
          <p:cNvPr id="754" name="Google Shape;754;g1df664f1ff7_1_51"/>
          <p:cNvPicPr preferRelativeResize="0"/>
          <p:nvPr/>
        </p:nvPicPr>
        <p:blipFill>
          <a:blip r:embed="rId8">
            <a:alphaModFix/>
          </a:blip>
          <a:stretch>
            <a:fillRect/>
          </a:stretch>
        </p:blipFill>
        <p:spPr>
          <a:xfrm>
            <a:off x="6587148" y="2417850"/>
            <a:ext cx="1605299" cy="1605300"/>
          </a:xfrm>
          <a:prstGeom prst="rect">
            <a:avLst/>
          </a:prstGeom>
          <a:noFill/>
          <a:ln>
            <a:noFill/>
          </a:ln>
        </p:spPr>
      </p:pic>
      <p:pic>
        <p:nvPicPr>
          <p:cNvPr id="755" name="Google Shape;755;g1df664f1ff7_1_51"/>
          <p:cNvPicPr preferRelativeResize="0"/>
          <p:nvPr/>
        </p:nvPicPr>
        <p:blipFill>
          <a:blip r:embed="rId9">
            <a:alphaModFix/>
          </a:blip>
          <a:stretch>
            <a:fillRect/>
          </a:stretch>
        </p:blipFill>
        <p:spPr>
          <a:xfrm>
            <a:off x="4960975" y="1198750"/>
            <a:ext cx="1135026" cy="1135026"/>
          </a:xfrm>
          <a:prstGeom prst="rect">
            <a:avLst/>
          </a:prstGeom>
          <a:noFill/>
          <a:ln>
            <a:noFill/>
          </a:ln>
        </p:spPr>
      </p:pic>
      <p:pic>
        <p:nvPicPr>
          <p:cNvPr id="756" name="Google Shape;756;g1df664f1ff7_1_51"/>
          <p:cNvPicPr preferRelativeResize="0"/>
          <p:nvPr/>
        </p:nvPicPr>
        <p:blipFill>
          <a:blip r:embed="rId10">
            <a:alphaModFix/>
          </a:blip>
          <a:stretch>
            <a:fillRect/>
          </a:stretch>
        </p:blipFill>
        <p:spPr>
          <a:xfrm>
            <a:off x="10660625" y="3349150"/>
            <a:ext cx="1135026" cy="11350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g1df664f1ff7_1_73"/>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763" name="Google Shape;763;g1df664f1ff7_1_73"/>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764" name="Google Shape;764;g1df664f1ff7_1_73"/>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765" name="Google Shape;765;g1df664f1ff7_1_73"/>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Misurare gli impatti ambientali</a:t>
            </a:r>
            <a:endParaRPr sz="3200" b="1" i="0" u="none" strike="noStrike" cap="none">
              <a:solidFill>
                <a:srgbClr val="408AB6"/>
              </a:solidFill>
              <a:latin typeface="Open Sans"/>
              <a:ea typeface="Open Sans"/>
              <a:cs typeface="Open Sans"/>
              <a:sym typeface="Open Sans"/>
            </a:endParaRPr>
          </a:p>
        </p:txBody>
      </p:sp>
      <p:pic>
        <p:nvPicPr>
          <p:cNvPr id="766" name="Google Shape;766;g1df664f1ff7_1_73"/>
          <p:cNvPicPr preferRelativeResize="0"/>
          <p:nvPr/>
        </p:nvPicPr>
        <p:blipFill>
          <a:blip r:embed="rId5">
            <a:alphaModFix/>
          </a:blip>
          <a:stretch>
            <a:fillRect/>
          </a:stretch>
        </p:blipFill>
        <p:spPr>
          <a:xfrm>
            <a:off x="4358525" y="1165525"/>
            <a:ext cx="5397099" cy="5101250"/>
          </a:xfrm>
          <a:prstGeom prst="rect">
            <a:avLst/>
          </a:prstGeom>
          <a:noFill/>
          <a:ln w="9525" cap="flat" cmpd="sng">
            <a:solidFill>
              <a:srgbClr val="000000"/>
            </a:solidFill>
            <a:prstDash val="solid"/>
            <a:round/>
            <a:headEnd type="none" w="sm" len="sm"/>
            <a:tailEnd type="none" w="sm" len="sm"/>
          </a:ln>
        </p:spPr>
      </p:pic>
      <p:sp>
        <p:nvSpPr>
          <p:cNvPr id="767" name="Google Shape;767;g1df664f1ff7_1_73"/>
          <p:cNvSpPr/>
          <p:nvPr/>
        </p:nvSpPr>
        <p:spPr>
          <a:xfrm>
            <a:off x="465350" y="1369800"/>
            <a:ext cx="4078500" cy="2430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it-IT" sz="2000"/>
              <a:t>I servizi ecosistemici costituiscono l’insieme dei processi svolti dalle componenti di un ecosistema che sono rilevanti per la sopravvivenza e la prosperità della specie umana</a:t>
            </a:r>
            <a:endParaRPr sz="2000"/>
          </a:p>
        </p:txBody>
      </p:sp>
      <p:sp>
        <p:nvSpPr>
          <p:cNvPr id="768" name="Google Shape;768;g1df664f1ff7_1_73"/>
          <p:cNvSpPr/>
          <p:nvPr/>
        </p:nvSpPr>
        <p:spPr>
          <a:xfrm>
            <a:off x="9418450" y="3378325"/>
            <a:ext cx="2517300" cy="3260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it-IT" sz="2000"/>
              <a:t>Riconoscere i servizi ecosistemici forniti dagli ecosistemi in cui viviamo consente di riconoscerne la funzione e l’utilità in modo concreto.</a:t>
            </a:r>
            <a:endParaRPr sz="20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g1df664f1ff7_1_91"/>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775" name="Google Shape;775;g1df664f1ff7_1_91"/>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776" name="Google Shape;776;g1df664f1ff7_1_91"/>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777" name="Google Shape;777;g1df664f1ff7_1_91"/>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Misurare gli impatti ambientali</a:t>
            </a:r>
            <a:endParaRPr sz="3200" b="1" i="0" u="none" strike="noStrike" cap="none">
              <a:solidFill>
                <a:srgbClr val="408AB6"/>
              </a:solidFill>
              <a:latin typeface="Open Sans"/>
              <a:ea typeface="Open Sans"/>
              <a:cs typeface="Open Sans"/>
              <a:sym typeface="Open Sans"/>
            </a:endParaRPr>
          </a:p>
        </p:txBody>
      </p:sp>
      <p:pic>
        <p:nvPicPr>
          <p:cNvPr id="778" name="Google Shape;778;g1df664f1ff7_1_91"/>
          <p:cNvPicPr preferRelativeResize="0"/>
          <p:nvPr/>
        </p:nvPicPr>
        <p:blipFill rotWithShape="1">
          <a:blip r:embed="rId5">
            <a:alphaModFix/>
          </a:blip>
          <a:srcRect l="33106" t="19212" r="6591" b="4363"/>
          <a:stretch/>
        </p:blipFill>
        <p:spPr>
          <a:xfrm>
            <a:off x="204975" y="1125725"/>
            <a:ext cx="2835973" cy="2695799"/>
          </a:xfrm>
          <a:prstGeom prst="rect">
            <a:avLst/>
          </a:prstGeom>
          <a:noFill/>
          <a:ln w="9525" cap="flat" cmpd="sng">
            <a:solidFill>
              <a:srgbClr val="000000"/>
            </a:solidFill>
            <a:prstDash val="solid"/>
            <a:round/>
            <a:headEnd type="none" w="sm" len="sm"/>
            <a:tailEnd type="none" w="sm" len="sm"/>
          </a:ln>
        </p:spPr>
      </p:pic>
      <p:pic>
        <p:nvPicPr>
          <p:cNvPr id="779" name="Google Shape;779;g1df664f1ff7_1_91"/>
          <p:cNvPicPr preferRelativeResize="0"/>
          <p:nvPr/>
        </p:nvPicPr>
        <p:blipFill rotWithShape="1">
          <a:blip r:embed="rId6">
            <a:alphaModFix/>
          </a:blip>
          <a:srcRect/>
          <a:stretch/>
        </p:blipFill>
        <p:spPr>
          <a:xfrm>
            <a:off x="2325500" y="1966600"/>
            <a:ext cx="1926851" cy="2569098"/>
          </a:xfrm>
          <a:prstGeom prst="rect">
            <a:avLst/>
          </a:prstGeom>
          <a:noFill/>
          <a:ln w="9525" cap="flat" cmpd="sng">
            <a:solidFill>
              <a:srgbClr val="000000"/>
            </a:solidFill>
            <a:prstDash val="solid"/>
            <a:round/>
            <a:headEnd type="none" w="sm" len="sm"/>
            <a:tailEnd type="none" w="sm" len="sm"/>
          </a:ln>
        </p:spPr>
      </p:pic>
      <p:sp>
        <p:nvSpPr>
          <p:cNvPr id="780" name="Google Shape;780;g1df664f1ff7_1_91"/>
          <p:cNvSpPr/>
          <p:nvPr/>
        </p:nvSpPr>
        <p:spPr>
          <a:xfrm>
            <a:off x="6561750" y="1163850"/>
            <a:ext cx="5344500" cy="24060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it-IT" sz="2000"/>
              <a:t>Con il progetto </a:t>
            </a:r>
            <a:r>
              <a:rPr lang="it-IT" sz="2000" b="1"/>
              <a:t>Urban Green Challenge</a:t>
            </a:r>
            <a:r>
              <a:rPr lang="it-IT" sz="2000"/>
              <a:t> abbiamo costruito una rete di scuole che sta svolgendo attività di misurazione e stima dei servizi ecosistemici forniti da alberi e arbusti collocati in aree verdi, all’interno di città e nel contesto rurale</a:t>
            </a:r>
            <a:endParaRPr sz="2000"/>
          </a:p>
        </p:txBody>
      </p:sp>
      <p:sp>
        <p:nvSpPr>
          <p:cNvPr id="781" name="Google Shape;781;g1df664f1ff7_1_91"/>
          <p:cNvSpPr/>
          <p:nvPr/>
        </p:nvSpPr>
        <p:spPr>
          <a:xfrm rot="2700000">
            <a:off x="3714155" y="4006217"/>
            <a:ext cx="848528" cy="787434"/>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2" name="Google Shape;782;g1df664f1ff7_1_91"/>
          <p:cNvPicPr preferRelativeResize="0"/>
          <p:nvPr/>
        </p:nvPicPr>
        <p:blipFill>
          <a:blip r:embed="rId7">
            <a:alphaModFix/>
          </a:blip>
          <a:stretch>
            <a:fillRect/>
          </a:stretch>
        </p:blipFill>
        <p:spPr>
          <a:xfrm>
            <a:off x="4573004" y="4198943"/>
            <a:ext cx="1926850" cy="2575745"/>
          </a:xfrm>
          <a:prstGeom prst="rect">
            <a:avLst/>
          </a:prstGeom>
          <a:noFill/>
          <a:ln w="9525" cap="flat" cmpd="sng">
            <a:solidFill>
              <a:srgbClr val="000000"/>
            </a:solidFill>
            <a:prstDash val="solid"/>
            <a:round/>
            <a:headEnd type="none" w="sm" len="sm"/>
            <a:tailEnd type="none" w="sm" len="sm"/>
          </a:ln>
        </p:spPr>
      </p:pic>
      <p:pic>
        <p:nvPicPr>
          <p:cNvPr id="783" name="Google Shape;783;g1df664f1ff7_1_91"/>
          <p:cNvPicPr preferRelativeResize="0"/>
          <p:nvPr/>
        </p:nvPicPr>
        <p:blipFill>
          <a:blip r:embed="rId8">
            <a:alphaModFix/>
          </a:blip>
          <a:stretch>
            <a:fillRect/>
          </a:stretch>
        </p:blipFill>
        <p:spPr>
          <a:xfrm>
            <a:off x="5860594" y="5200404"/>
            <a:ext cx="2029660" cy="1505450"/>
          </a:xfrm>
          <a:prstGeom prst="rect">
            <a:avLst/>
          </a:prstGeom>
          <a:noFill/>
          <a:ln w="9525" cap="flat" cmpd="sng">
            <a:solidFill>
              <a:srgbClr val="000000"/>
            </a:solidFill>
            <a:prstDash val="solid"/>
            <a:round/>
            <a:headEnd type="none" w="sm" len="sm"/>
            <a:tailEnd type="none" w="sm" len="sm"/>
          </a:ln>
        </p:spPr>
      </p:pic>
      <p:sp>
        <p:nvSpPr>
          <p:cNvPr id="784" name="Google Shape;784;g1df664f1ff7_1_91"/>
          <p:cNvSpPr/>
          <p:nvPr/>
        </p:nvSpPr>
        <p:spPr>
          <a:xfrm>
            <a:off x="7572505" y="4535692"/>
            <a:ext cx="848400" cy="787500"/>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5" name="Google Shape;785;g1df664f1ff7_1_91"/>
          <p:cNvPicPr preferRelativeResize="0"/>
          <p:nvPr/>
        </p:nvPicPr>
        <p:blipFill>
          <a:blip r:embed="rId9">
            <a:alphaModFix/>
          </a:blip>
          <a:stretch>
            <a:fillRect/>
          </a:stretch>
        </p:blipFill>
        <p:spPr>
          <a:xfrm>
            <a:off x="8703925" y="3755712"/>
            <a:ext cx="1871565" cy="2054929"/>
          </a:xfrm>
          <a:prstGeom prst="rect">
            <a:avLst/>
          </a:prstGeom>
          <a:noFill/>
          <a:ln w="9525" cap="flat" cmpd="sng">
            <a:solidFill>
              <a:srgbClr val="000000"/>
            </a:solidFill>
            <a:prstDash val="solid"/>
            <a:round/>
            <a:headEnd type="none" w="sm" len="sm"/>
            <a:tailEnd type="none" w="sm" len="sm"/>
          </a:ln>
        </p:spPr>
      </p:pic>
      <p:sp>
        <p:nvSpPr>
          <p:cNvPr id="786" name="Google Shape;786;g1df664f1ff7_1_91"/>
          <p:cNvSpPr/>
          <p:nvPr/>
        </p:nvSpPr>
        <p:spPr>
          <a:xfrm>
            <a:off x="9281145" y="4107674"/>
            <a:ext cx="221700" cy="232200"/>
          </a:xfrm>
          <a:prstGeom prst="rect">
            <a:avLst/>
          </a:prstGeom>
          <a:noFill/>
          <a:ln w="19050" cap="flat" cmpd="sng">
            <a:solidFill>
              <a:srgbClr val="E830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7" name="Google Shape;787;g1df664f1ff7_1_91"/>
          <p:cNvCxnSpPr/>
          <p:nvPr/>
        </p:nvCxnSpPr>
        <p:spPr>
          <a:xfrm>
            <a:off x="9553651" y="4154024"/>
            <a:ext cx="2352600" cy="906000"/>
          </a:xfrm>
          <a:prstGeom prst="straightConnector1">
            <a:avLst/>
          </a:prstGeom>
          <a:noFill/>
          <a:ln w="19050" cap="flat" cmpd="sng">
            <a:solidFill>
              <a:srgbClr val="E8302E"/>
            </a:solidFill>
            <a:prstDash val="solid"/>
            <a:round/>
            <a:headEnd type="none" w="med" len="med"/>
            <a:tailEnd type="none" w="med" len="med"/>
          </a:ln>
        </p:spPr>
      </p:cxnSp>
      <p:pic>
        <p:nvPicPr>
          <p:cNvPr id="788" name="Google Shape;788;g1df664f1ff7_1_91"/>
          <p:cNvPicPr preferRelativeResize="0"/>
          <p:nvPr/>
        </p:nvPicPr>
        <p:blipFill>
          <a:blip r:embed="rId10">
            <a:alphaModFix/>
          </a:blip>
          <a:stretch>
            <a:fillRect/>
          </a:stretch>
        </p:blipFill>
        <p:spPr>
          <a:xfrm>
            <a:off x="10286498" y="5063844"/>
            <a:ext cx="1598565" cy="1641994"/>
          </a:xfrm>
          <a:prstGeom prst="rect">
            <a:avLst/>
          </a:prstGeom>
          <a:noFill/>
          <a:ln w="19050" cap="flat" cmpd="sng">
            <a:solidFill>
              <a:srgbClr val="E8302E"/>
            </a:solidFill>
            <a:prstDash val="solid"/>
            <a:round/>
            <a:headEnd type="none" w="sm" len="sm"/>
            <a:tailEnd type="none" w="sm" len="sm"/>
          </a:ln>
        </p:spPr>
      </p:pic>
      <p:cxnSp>
        <p:nvCxnSpPr>
          <p:cNvPr id="789" name="Google Shape;789;g1df664f1ff7_1_91"/>
          <p:cNvCxnSpPr/>
          <p:nvPr/>
        </p:nvCxnSpPr>
        <p:spPr>
          <a:xfrm>
            <a:off x="9331820" y="4386234"/>
            <a:ext cx="958500" cy="2317500"/>
          </a:xfrm>
          <a:prstGeom prst="straightConnector1">
            <a:avLst/>
          </a:prstGeom>
          <a:noFill/>
          <a:ln w="19050" cap="flat" cmpd="sng">
            <a:solidFill>
              <a:srgbClr val="E8302E"/>
            </a:solidFill>
            <a:prstDash val="solid"/>
            <a:round/>
            <a:headEnd type="none" w="med" len="med"/>
            <a:tailEnd type="none" w="med" len="med"/>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g1df74fc4696_0_364"/>
          <p:cNvSpPr txBox="1">
            <a:spLocks noGrp="1"/>
          </p:cNvSpPr>
          <p:nvPr>
            <p:ph type="body" idx="1"/>
          </p:nvPr>
        </p:nvSpPr>
        <p:spPr>
          <a:xfrm>
            <a:off x="712787" y="4939597"/>
            <a:ext cx="11193900" cy="1325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pPr>
            <a:endParaRPr b="1">
              <a:solidFill>
                <a:schemeClr val="lt1"/>
              </a:solidFill>
            </a:endParaRPr>
          </a:p>
          <a:p>
            <a:pPr marL="0" lvl="0" indent="0" algn="l" rtl="0">
              <a:lnSpc>
                <a:spcPct val="100000"/>
              </a:lnSpc>
              <a:spcBef>
                <a:spcPts val="0"/>
              </a:spcBef>
              <a:spcAft>
                <a:spcPts val="0"/>
              </a:spcAft>
              <a:buSzPts val="2800"/>
              <a:buNone/>
            </a:pPr>
            <a:endParaRPr b="1">
              <a:solidFill>
                <a:schemeClr val="lt1"/>
              </a:solidFill>
            </a:endParaRPr>
          </a:p>
          <a:p>
            <a:pPr marL="0" lvl="0" indent="0" algn="l" rtl="0">
              <a:lnSpc>
                <a:spcPct val="100000"/>
              </a:lnSpc>
              <a:spcBef>
                <a:spcPts val="0"/>
              </a:spcBef>
              <a:spcAft>
                <a:spcPts val="0"/>
              </a:spcAft>
              <a:buSzPts val="2800"/>
              <a:buNone/>
            </a:pPr>
            <a:endParaRPr b="1">
              <a:solidFill>
                <a:schemeClr val="lt1"/>
              </a:solidFill>
            </a:endParaRPr>
          </a:p>
          <a:p>
            <a:pPr marL="0" lvl="0" indent="0" algn="l" rtl="0">
              <a:lnSpc>
                <a:spcPct val="100000"/>
              </a:lnSpc>
              <a:spcBef>
                <a:spcPts val="0"/>
              </a:spcBef>
              <a:spcAft>
                <a:spcPts val="0"/>
              </a:spcAft>
              <a:buSzPts val="2800"/>
              <a:buNone/>
            </a:pPr>
            <a:endParaRPr/>
          </a:p>
        </p:txBody>
      </p:sp>
      <p:sp>
        <p:nvSpPr>
          <p:cNvPr id="795" name="Google Shape;795;g1df74fc4696_0_364"/>
          <p:cNvSpPr txBox="1">
            <a:spLocks noGrp="1"/>
          </p:cNvSpPr>
          <p:nvPr>
            <p:ph type="title"/>
          </p:nvPr>
        </p:nvSpPr>
        <p:spPr>
          <a:xfrm>
            <a:off x="712788" y="3113289"/>
            <a:ext cx="9955200" cy="13257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SzPts val="3200"/>
              <a:buNone/>
            </a:pPr>
            <a:r>
              <a:rPr lang="it-IT"/>
              <a:t>IL LABORATORIO DI MATEMATICA</a:t>
            </a:r>
            <a:endParaRPr/>
          </a:p>
        </p:txBody>
      </p:sp>
      <p:pic>
        <p:nvPicPr>
          <p:cNvPr id="796" name="Google Shape;796;g1df74fc4696_0_364"/>
          <p:cNvPicPr preferRelativeResize="0"/>
          <p:nvPr/>
        </p:nvPicPr>
        <p:blipFill rotWithShape="1">
          <a:blip r:embed="rId3">
            <a:alphaModFix/>
          </a:blip>
          <a:srcRect/>
          <a:stretch/>
        </p:blipFill>
        <p:spPr>
          <a:xfrm>
            <a:off x="10291014" y="637492"/>
            <a:ext cx="1135025" cy="56156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g1df74fc4696_0_4"/>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latin typeface="Lato"/>
                <a:ea typeface="Lato"/>
                <a:cs typeface="Lato"/>
                <a:sym typeface="Lato"/>
              </a:rPr>
              <a:t>45</a:t>
            </a:fld>
            <a:endParaRPr>
              <a:latin typeface="Lato"/>
              <a:ea typeface="Lato"/>
              <a:cs typeface="Lato"/>
              <a:sym typeface="Lato"/>
            </a:endParaRPr>
          </a:p>
        </p:txBody>
      </p:sp>
      <p:pic>
        <p:nvPicPr>
          <p:cNvPr id="802" name="Google Shape;802;g1df74fc4696_0_4"/>
          <p:cNvPicPr preferRelativeResize="0"/>
          <p:nvPr/>
        </p:nvPicPr>
        <p:blipFill>
          <a:blip r:embed="rId3">
            <a:alphaModFix/>
          </a:blip>
          <a:stretch>
            <a:fillRect/>
          </a:stretch>
        </p:blipFill>
        <p:spPr>
          <a:xfrm>
            <a:off x="78600" y="6624667"/>
            <a:ext cx="900233" cy="117767"/>
          </a:xfrm>
          <a:prstGeom prst="rect">
            <a:avLst/>
          </a:prstGeom>
          <a:noFill/>
          <a:ln>
            <a:noFill/>
          </a:ln>
        </p:spPr>
      </p:pic>
      <p:sp>
        <p:nvSpPr>
          <p:cNvPr id="803" name="Google Shape;803;g1df74fc4696_0_4"/>
          <p:cNvSpPr/>
          <p:nvPr/>
        </p:nvSpPr>
        <p:spPr>
          <a:xfrm>
            <a:off x="4988167" y="1719267"/>
            <a:ext cx="3578700" cy="1180500"/>
          </a:xfrm>
          <a:prstGeom prst="roundRect">
            <a:avLst>
              <a:gd name="adj" fmla="val 16667"/>
            </a:avLst>
          </a:prstGeom>
          <a:solidFill>
            <a:srgbClr val="C27BA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1900"/>
              <a:t>Coinvolgimento e Motivazione</a:t>
            </a:r>
            <a:endParaRPr sz="1900"/>
          </a:p>
          <a:p>
            <a:pPr marL="0" lvl="0" indent="0" algn="ctr" rtl="0">
              <a:spcBef>
                <a:spcPts val="0"/>
              </a:spcBef>
              <a:spcAft>
                <a:spcPts val="0"/>
              </a:spcAft>
              <a:buNone/>
            </a:pPr>
            <a:r>
              <a:rPr lang="it-IT" sz="1900"/>
              <a:t>(si vuole capire qualcosa)</a:t>
            </a:r>
            <a:endParaRPr sz="1900"/>
          </a:p>
        </p:txBody>
      </p:sp>
      <p:sp>
        <p:nvSpPr>
          <p:cNvPr id="804" name="Google Shape;804;g1df74fc4696_0_4"/>
          <p:cNvSpPr/>
          <p:nvPr/>
        </p:nvSpPr>
        <p:spPr>
          <a:xfrm>
            <a:off x="869267" y="1645667"/>
            <a:ext cx="3116700" cy="1180500"/>
          </a:xfrm>
          <a:prstGeom prst="roundRect">
            <a:avLst>
              <a:gd name="adj" fmla="val 16667"/>
            </a:avLst>
          </a:prstGeom>
          <a:solidFill>
            <a:srgbClr val="8E7CC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1900"/>
              <a:t>Domande</a:t>
            </a:r>
            <a:endParaRPr sz="1900"/>
          </a:p>
          <a:p>
            <a:pPr marL="0" lvl="0" indent="0" algn="ctr" rtl="0">
              <a:spcBef>
                <a:spcPts val="0"/>
              </a:spcBef>
              <a:spcAft>
                <a:spcPts val="0"/>
              </a:spcAft>
              <a:buNone/>
            </a:pPr>
            <a:r>
              <a:rPr lang="it-IT" sz="1900"/>
              <a:t>(si parte dalle domande) </a:t>
            </a:r>
            <a:endParaRPr sz="1900"/>
          </a:p>
        </p:txBody>
      </p:sp>
      <p:sp>
        <p:nvSpPr>
          <p:cNvPr id="805" name="Google Shape;805;g1df74fc4696_0_4"/>
          <p:cNvSpPr/>
          <p:nvPr/>
        </p:nvSpPr>
        <p:spPr>
          <a:xfrm>
            <a:off x="1928167" y="3134283"/>
            <a:ext cx="3116700" cy="11805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1900"/>
              <a:t>Esplorazione</a:t>
            </a:r>
            <a:endParaRPr sz="1900"/>
          </a:p>
          <a:p>
            <a:pPr marL="0" lvl="0" indent="0" algn="ctr" rtl="0">
              <a:spcBef>
                <a:spcPts val="0"/>
              </a:spcBef>
              <a:spcAft>
                <a:spcPts val="0"/>
              </a:spcAft>
              <a:buNone/>
            </a:pPr>
            <a:r>
              <a:rPr lang="it-IT" sz="1900"/>
              <a:t>(si esplora una situazione, un problema)</a:t>
            </a:r>
            <a:endParaRPr sz="1900"/>
          </a:p>
        </p:txBody>
      </p:sp>
      <p:sp>
        <p:nvSpPr>
          <p:cNvPr id="806" name="Google Shape;806;g1df74fc4696_0_4"/>
          <p:cNvSpPr/>
          <p:nvPr/>
        </p:nvSpPr>
        <p:spPr>
          <a:xfrm>
            <a:off x="5596967" y="3134300"/>
            <a:ext cx="3578700" cy="11805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1900"/>
              <a:t>Collaborazione</a:t>
            </a:r>
            <a:endParaRPr sz="1900"/>
          </a:p>
          <a:p>
            <a:pPr marL="0" lvl="0" indent="0" algn="ctr" rtl="0">
              <a:spcBef>
                <a:spcPts val="0"/>
              </a:spcBef>
              <a:spcAft>
                <a:spcPts val="0"/>
              </a:spcAft>
              <a:buNone/>
            </a:pPr>
            <a:r>
              <a:rPr lang="it-IT" sz="1900"/>
              <a:t>(ci si confronta con i compagni e con l’insegnante)</a:t>
            </a:r>
            <a:endParaRPr sz="1900"/>
          </a:p>
        </p:txBody>
      </p:sp>
      <p:sp>
        <p:nvSpPr>
          <p:cNvPr id="807" name="Google Shape;807;g1df74fc4696_0_4"/>
          <p:cNvSpPr/>
          <p:nvPr/>
        </p:nvSpPr>
        <p:spPr>
          <a:xfrm>
            <a:off x="3297300" y="4549333"/>
            <a:ext cx="3633900" cy="1180500"/>
          </a:xfrm>
          <a:prstGeom prst="roundRect">
            <a:avLst>
              <a:gd name="adj" fmla="val 16667"/>
            </a:avLst>
          </a:prstGeom>
          <a:solidFill>
            <a:srgbClr val="F1C23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1900"/>
              <a:t>Discussione</a:t>
            </a:r>
            <a:endParaRPr sz="1900"/>
          </a:p>
          <a:p>
            <a:pPr marL="0" lvl="0" indent="0" algn="ctr" rtl="0">
              <a:spcBef>
                <a:spcPts val="0"/>
              </a:spcBef>
              <a:spcAft>
                <a:spcPts val="0"/>
              </a:spcAft>
              <a:buNone/>
            </a:pPr>
            <a:r>
              <a:rPr lang="it-IT" sz="1900"/>
              <a:t>(si espongono le proprie idee, si argomentano le scelte)</a:t>
            </a:r>
            <a:endParaRPr sz="1900"/>
          </a:p>
        </p:txBody>
      </p:sp>
      <p:sp>
        <p:nvSpPr>
          <p:cNvPr id="808" name="Google Shape;808;g1df74fc4696_0_4"/>
          <p:cNvSpPr/>
          <p:nvPr/>
        </p:nvSpPr>
        <p:spPr>
          <a:xfrm>
            <a:off x="7499967" y="4776867"/>
            <a:ext cx="4278000" cy="1180500"/>
          </a:xfrm>
          <a:prstGeom prst="roundRect">
            <a:avLst>
              <a:gd name="adj" fmla="val 16667"/>
            </a:avLst>
          </a:prstGeom>
          <a:solidFill>
            <a:srgbClr val="E0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1900"/>
              <a:t>Rielaborazione e Sistematizzazione</a:t>
            </a:r>
            <a:endParaRPr sz="1900"/>
          </a:p>
          <a:p>
            <a:pPr marL="0" lvl="0" indent="0" algn="ctr" rtl="0">
              <a:spcBef>
                <a:spcPts val="0"/>
              </a:spcBef>
              <a:spcAft>
                <a:spcPts val="0"/>
              </a:spcAft>
              <a:buNone/>
            </a:pPr>
            <a:r>
              <a:rPr lang="it-IT" sz="1900"/>
              <a:t>(si scopre la “teoria”)</a:t>
            </a:r>
            <a:endParaRPr sz="1900"/>
          </a:p>
        </p:txBody>
      </p:sp>
      <p:pic>
        <p:nvPicPr>
          <p:cNvPr id="809" name="Google Shape;809;g1df74fc4696_0_4"/>
          <p:cNvPicPr preferRelativeResize="0"/>
          <p:nvPr/>
        </p:nvPicPr>
        <p:blipFill rotWithShape="1">
          <a:blip r:embed="rId4">
            <a:alphaModFix/>
          </a:blip>
          <a:srcRect/>
          <a:stretch/>
        </p:blipFill>
        <p:spPr>
          <a:xfrm>
            <a:off x="1513114" y="5922617"/>
            <a:ext cx="1135025" cy="561569"/>
          </a:xfrm>
          <a:prstGeom prst="rect">
            <a:avLst/>
          </a:prstGeom>
          <a:noFill/>
          <a:ln>
            <a:noFill/>
          </a:ln>
        </p:spPr>
      </p:pic>
      <p:sp>
        <p:nvSpPr>
          <p:cNvPr id="810" name="Google Shape;810;g1df74fc4696_0_4"/>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Cosa si fa nel laboratorio di matematica?</a:t>
            </a:r>
            <a:endParaRPr sz="3200" b="1" i="0" u="none" strike="noStrike" cap="none">
              <a:solidFill>
                <a:srgbClr val="408AB6"/>
              </a:solidFill>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g1df74fc4696_0_17"/>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latin typeface="Lato"/>
                <a:ea typeface="Lato"/>
                <a:cs typeface="Lato"/>
                <a:sym typeface="Lato"/>
              </a:rPr>
              <a:t>46</a:t>
            </a:fld>
            <a:endParaRPr>
              <a:latin typeface="Lato"/>
              <a:ea typeface="Lato"/>
              <a:cs typeface="Lato"/>
              <a:sym typeface="Lato"/>
            </a:endParaRPr>
          </a:p>
        </p:txBody>
      </p:sp>
      <p:pic>
        <p:nvPicPr>
          <p:cNvPr id="816" name="Google Shape;816;g1df74fc4696_0_17"/>
          <p:cNvPicPr preferRelativeResize="0"/>
          <p:nvPr/>
        </p:nvPicPr>
        <p:blipFill>
          <a:blip r:embed="rId3">
            <a:alphaModFix/>
          </a:blip>
          <a:stretch>
            <a:fillRect/>
          </a:stretch>
        </p:blipFill>
        <p:spPr>
          <a:xfrm>
            <a:off x="78600" y="6624667"/>
            <a:ext cx="900233" cy="117767"/>
          </a:xfrm>
          <a:prstGeom prst="rect">
            <a:avLst/>
          </a:prstGeom>
          <a:noFill/>
          <a:ln>
            <a:noFill/>
          </a:ln>
        </p:spPr>
      </p:pic>
      <p:sp>
        <p:nvSpPr>
          <p:cNvPr id="817" name="Google Shape;817;g1df74fc4696_0_17"/>
          <p:cNvSpPr/>
          <p:nvPr/>
        </p:nvSpPr>
        <p:spPr>
          <a:xfrm>
            <a:off x="754333" y="1069100"/>
            <a:ext cx="4165500" cy="1680000"/>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it-IT" sz="1900"/>
              <a:t>Come creare situazioni in cui succede tutto questo?</a:t>
            </a:r>
            <a:endParaRPr sz="1900"/>
          </a:p>
        </p:txBody>
      </p:sp>
      <p:sp>
        <p:nvSpPr>
          <p:cNvPr id="818" name="Google Shape;818;g1df74fc4696_0_17"/>
          <p:cNvSpPr/>
          <p:nvPr/>
        </p:nvSpPr>
        <p:spPr>
          <a:xfrm>
            <a:off x="3358600" y="2049500"/>
            <a:ext cx="4457100" cy="1680000"/>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it-IT" sz="1900"/>
              <a:t>Come monitorare e tenere traccia dei processi?</a:t>
            </a:r>
            <a:endParaRPr sz="1900"/>
          </a:p>
        </p:txBody>
      </p:sp>
      <p:sp>
        <p:nvSpPr>
          <p:cNvPr id="819" name="Google Shape;819;g1df74fc4696_0_17"/>
          <p:cNvSpPr/>
          <p:nvPr/>
        </p:nvSpPr>
        <p:spPr>
          <a:xfrm>
            <a:off x="6683967" y="2749100"/>
            <a:ext cx="4457100" cy="1680000"/>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it-IT" sz="1900"/>
              <a:t>Come fare tutto ciò nella situazione attuale?</a:t>
            </a:r>
            <a:endParaRPr sz="1900"/>
          </a:p>
        </p:txBody>
      </p:sp>
      <p:sp>
        <p:nvSpPr>
          <p:cNvPr id="820" name="Google Shape;820;g1df74fc4696_0_17"/>
          <p:cNvSpPr/>
          <p:nvPr/>
        </p:nvSpPr>
        <p:spPr>
          <a:xfrm>
            <a:off x="1985600" y="4248800"/>
            <a:ext cx="8319300" cy="10971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it-IT" sz="1900"/>
              <a:t>Le tecnologie possono aiutarci in questo? Quali tecnologie? In che modo?</a:t>
            </a:r>
            <a:endParaRPr sz="1900"/>
          </a:p>
        </p:txBody>
      </p:sp>
      <p:sp>
        <p:nvSpPr>
          <p:cNvPr id="821" name="Google Shape;821;g1df74fc4696_0_17"/>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Il laboratorio di matematica</a:t>
            </a:r>
            <a:endParaRPr sz="3200" b="1" i="0" u="none" strike="noStrike" cap="none">
              <a:solidFill>
                <a:srgbClr val="408AB6"/>
              </a:solidFill>
              <a:latin typeface="Open Sans"/>
              <a:ea typeface="Open Sans"/>
              <a:cs typeface="Open Sans"/>
              <a:sym typeface="Open Sans"/>
            </a:endParaRPr>
          </a:p>
        </p:txBody>
      </p:sp>
      <p:pic>
        <p:nvPicPr>
          <p:cNvPr id="822" name="Google Shape;822;g1df74fc4696_0_17"/>
          <p:cNvPicPr preferRelativeResize="0"/>
          <p:nvPr/>
        </p:nvPicPr>
        <p:blipFill rotWithShape="1">
          <a:blip r:embed="rId4">
            <a:alphaModFix/>
          </a:blip>
          <a:srcRect/>
          <a:stretch/>
        </p:blipFill>
        <p:spPr>
          <a:xfrm>
            <a:off x="1513114" y="5922617"/>
            <a:ext cx="1135025" cy="56156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g1df74fc4696_0_28"/>
          <p:cNvSpPr txBox="1">
            <a:spLocks noGrp="1"/>
          </p:cNvSpPr>
          <p:nvPr>
            <p:ph type="sldNum" idx="12"/>
          </p:nvPr>
        </p:nvSpPr>
        <p:spPr>
          <a:xfrm>
            <a:off x="10715477" y="6192956"/>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47</a:t>
            </a:fld>
            <a:endParaRPr sz="900"/>
          </a:p>
        </p:txBody>
      </p:sp>
      <p:sp>
        <p:nvSpPr>
          <p:cNvPr id="828" name="Google Shape;828;g1df74fc4696_0_28"/>
          <p:cNvSpPr txBox="1"/>
          <p:nvPr/>
        </p:nvSpPr>
        <p:spPr>
          <a:xfrm>
            <a:off x="846533" y="3260200"/>
            <a:ext cx="10498800" cy="2520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it-IT" sz="2000">
                <a:latin typeface="Roboto"/>
                <a:ea typeface="Roboto"/>
                <a:cs typeface="Roboto"/>
                <a:sym typeface="Roboto"/>
              </a:rPr>
              <a:t>È significativa l’idea di laboratorio di matematica (a differenza del laboratorio di scienze tradizionale) nasca come </a:t>
            </a:r>
            <a:r>
              <a:rPr lang="it-IT" sz="2000" b="1">
                <a:latin typeface="Roboto"/>
                <a:ea typeface="Roboto"/>
                <a:cs typeface="Roboto"/>
                <a:sym typeface="Roboto"/>
              </a:rPr>
              <a:t>luogo di apprendimento</a:t>
            </a:r>
            <a:r>
              <a:rPr lang="it-IT" sz="2000">
                <a:latin typeface="Roboto"/>
                <a:ea typeface="Roboto"/>
                <a:cs typeface="Roboto"/>
                <a:sym typeface="Roboto"/>
              </a:rPr>
              <a:t>, e non come luogo di ricerca. </a:t>
            </a:r>
            <a:endParaRPr sz="2000">
              <a:latin typeface="Roboto"/>
              <a:ea typeface="Roboto"/>
              <a:cs typeface="Roboto"/>
              <a:sym typeface="Roboto"/>
            </a:endParaRPr>
          </a:p>
          <a:p>
            <a:pPr marL="0" lvl="0" indent="0" algn="l" rtl="0">
              <a:spcBef>
                <a:spcPts val="0"/>
              </a:spcBef>
              <a:spcAft>
                <a:spcPts val="0"/>
              </a:spcAft>
              <a:buNone/>
            </a:pPr>
            <a:endParaRPr sz="2000">
              <a:latin typeface="Roboto"/>
              <a:ea typeface="Roboto"/>
              <a:cs typeface="Roboto"/>
              <a:sym typeface="Roboto"/>
            </a:endParaRPr>
          </a:p>
          <a:p>
            <a:pPr marL="0" lvl="0" indent="0" algn="l" rtl="0">
              <a:spcBef>
                <a:spcPts val="0"/>
              </a:spcBef>
              <a:spcAft>
                <a:spcPts val="0"/>
              </a:spcAft>
              <a:buNone/>
            </a:pPr>
            <a:r>
              <a:rPr lang="it-IT" sz="2000">
                <a:latin typeface="Roboto"/>
                <a:ea typeface="Roboto"/>
                <a:cs typeface="Roboto"/>
                <a:sym typeface="Roboto"/>
              </a:rPr>
              <a:t>Non è il luogo in cui fa esperimenti lo scienziato, ma il luogo in cui fa esperimenti lo studente, il cui apprendimento anche in matematica passa attraverso una fase di ricerca e formulazione di congetture. </a:t>
            </a:r>
            <a:endParaRPr sz="2000">
              <a:latin typeface="Roboto"/>
              <a:ea typeface="Roboto"/>
              <a:cs typeface="Roboto"/>
              <a:sym typeface="Roboto"/>
            </a:endParaRPr>
          </a:p>
          <a:p>
            <a:pPr marL="0" lvl="0" indent="0" algn="l" rtl="0">
              <a:spcBef>
                <a:spcPts val="0"/>
              </a:spcBef>
              <a:spcAft>
                <a:spcPts val="0"/>
              </a:spcAft>
              <a:buNone/>
            </a:pPr>
            <a:endParaRPr sz="2000">
              <a:latin typeface="Roboto"/>
              <a:ea typeface="Roboto"/>
              <a:cs typeface="Roboto"/>
              <a:sym typeface="Roboto"/>
            </a:endParaRPr>
          </a:p>
        </p:txBody>
      </p:sp>
      <p:pic>
        <p:nvPicPr>
          <p:cNvPr id="829" name="Google Shape;829;g1df74fc4696_0_28"/>
          <p:cNvPicPr preferRelativeResize="0"/>
          <p:nvPr/>
        </p:nvPicPr>
        <p:blipFill>
          <a:blip r:embed="rId3">
            <a:alphaModFix/>
          </a:blip>
          <a:stretch>
            <a:fillRect/>
          </a:stretch>
        </p:blipFill>
        <p:spPr>
          <a:xfrm>
            <a:off x="846533" y="1126000"/>
            <a:ext cx="4483100" cy="1790700"/>
          </a:xfrm>
          <a:prstGeom prst="rect">
            <a:avLst/>
          </a:prstGeom>
          <a:noFill/>
          <a:ln>
            <a:noFill/>
          </a:ln>
        </p:spPr>
      </p:pic>
      <p:pic>
        <p:nvPicPr>
          <p:cNvPr id="830" name="Google Shape;830;g1df74fc4696_0_28"/>
          <p:cNvPicPr preferRelativeResize="0"/>
          <p:nvPr/>
        </p:nvPicPr>
        <p:blipFill>
          <a:blip r:embed="rId4">
            <a:alphaModFix/>
          </a:blip>
          <a:stretch>
            <a:fillRect/>
          </a:stretch>
        </p:blipFill>
        <p:spPr>
          <a:xfrm>
            <a:off x="7445225" y="1126000"/>
            <a:ext cx="2684475" cy="2013350"/>
          </a:xfrm>
          <a:prstGeom prst="rect">
            <a:avLst/>
          </a:prstGeom>
          <a:noFill/>
          <a:ln>
            <a:noFill/>
          </a:ln>
        </p:spPr>
      </p:pic>
      <p:pic>
        <p:nvPicPr>
          <p:cNvPr id="831" name="Google Shape;831;g1df74fc4696_0_28"/>
          <p:cNvPicPr preferRelativeResize="0"/>
          <p:nvPr/>
        </p:nvPicPr>
        <p:blipFill rotWithShape="1">
          <a:blip r:embed="rId5">
            <a:alphaModFix/>
          </a:blip>
          <a:srcRect/>
          <a:stretch/>
        </p:blipFill>
        <p:spPr>
          <a:xfrm>
            <a:off x="1436914" y="5922617"/>
            <a:ext cx="1135025" cy="561569"/>
          </a:xfrm>
          <a:prstGeom prst="rect">
            <a:avLst/>
          </a:prstGeom>
          <a:noFill/>
          <a:ln>
            <a:noFill/>
          </a:ln>
        </p:spPr>
      </p:pic>
      <p:sp>
        <p:nvSpPr>
          <p:cNvPr id="832" name="Google Shape;832;g1df74fc4696_0_28"/>
          <p:cNvSpPr txBox="1"/>
          <p:nvPr/>
        </p:nvSpPr>
        <p:spPr>
          <a:xfrm>
            <a:off x="110622" y="215731"/>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Il laboratorio di matematica vs scienze</a:t>
            </a:r>
            <a:endParaRPr sz="3200" b="1" i="0" u="none" strike="noStrike" cap="none">
              <a:solidFill>
                <a:srgbClr val="408AB6"/>
              </a:solidFill>
              <a:latin typeface="Open Sans"/>
              <a:ea typeface="Open Sans"/>
              <a:cs typeface="Open Sans"/>
              <a:sym typeface="Open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g1df74fc4696_0_45"/>
          <p:cNvSpPr txBox="1">
            <a:spLocks noGrp="1"/>
          </p:cNvSpPr>
          <p:nvPr>
            <p:ph type="sldNum" idx="12"/>
          </p:nvPr>
        </p:nvSpPr>
        <p:spPr>
          <a:xfrm>
            <a:off x="10715477" y="6192956"/>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48</a:t>
            </a:fld>
            <a:endParaRPr sz="900"/>
          </a:p>
        </p:txBody>
      </p:sp>
      <p:sp>
        <p:nvSpPr>
          <p:cNvPr id="838" name="Google Shape;838;g1df74fc4696_0_45"/>
          <p:cNvSpPr txBox="1">
            <a:spLocks noGrp="1"/>
          </p:cNvSpPr>
          <p:nvPr>
            <p:ph type="title"/>
          </p:nvPr>
        </p:nvSpPr>
        <p:spPr>
          <a:xfrm>
            <a:off x="720967" y="158400"/>
            <a:ext cx="10346700" cy="866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it-IT" b="1">
                <a:solidFill>
                  <a:srgbClr val="408AB6"/>
                </a:solidFill>
                <a:latin typeface="Open Sans"/>
                <a:ea typeface="Open Sans"/>
                <a:cs typeface="Open Sans"/>
                <a:sym typeface="Open Sans"/>
              </a:rPr>
              <a:t>Come fare perché il laboratorio sia efficace?</a:t>
            </a:r>
            <a:endParaRPr b="1">
              <a:solidFill>
                <a:srgbClr val="408AB6"/>
              </a:solidFill>
              <a:latin typeface="Open Sans"/>
              <a:ea typeface="Open Sans"/>
              <a:cs typeface="Open Sans"/>
              <a:sym typeface="Open Sans"/>
            </a:endParaRPr>
          </a:p>
        </p:txBody>
      </p:sp>
      <p:pic>
        <p:nvPicPr>
          <p:cNvPr id="839" name="Google Shape;839;g1df74fc4696_0_45"/>
          <p:cNvPicPr preferRelativeResize="0"/>
          <p:nvPr/>
        </p:nvPicPr>
        <p:blipFill rotWithShape="1">
          <a:blip r:embed="rId3">
            <a:alphaModFix/>
          </a:blip>
          <a:srcRect t="28591"/>
          <a:stretch/>
        </p:blipFill>
        <p:spPr>
          <a:xfrm>
            <a:off x="681300" y="1044233"/>
            <a:ext cx="10808267" cy="4047200"/>
          </a:xfrm>
          <a:prstGeom prst="rect">
            <a:avLst/>
          </a:prstGeom>
          <a:noFill/>
          <a:ln>
            <a:noFill/>
          </a:ln>
        </p:spPr>
      </p:pic>
      <p:sp>
        <p:nvSpPr>
          <p:cNvPr id="840" name="Google Shape;840;g1df74fc4696_0_45"/>
          <p:cNvSpPr txBox="1"/>
          <p:nvPr/>
        </p:nvSpPr>
        <p:spPr>
          <a:xfrm>
            <a:off x="4698600" y="5361000"/>
            <a:ext cx="7344300" cy="606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None/>
            </a:pPr>
            <a:r>
              <a:rPr lang="it-IT" sz="1600">
                <a:solidFill>
                  <a:srgbClr val="000000"/>
                </a:solidFill>
                <a:latin typeface="Abel"/>
                <a:ea typeface="Abel"/>
                <a:cs typeface="Abel"/>
                <a:sym typeface="Abel"/>
              </a:rPr>
              <a:t>(Bolondi, </a:t>
            </a:r>
            <a:r>
              <a:rPr lang="it-IT" sz="1500" u="sng">
                <a:solidFill>
                  <a:srgbClr val="0097A7"/>
                </a:solidFill>
                <a:hlinkClick r:id="rId4">
                  <a:extLst>
                    <a:ext uri="{A12FA001-AC4F-418D-AE19-62706E023703}">
                      <ahyp:hlinkClr xmlns:ahyp="http://schemas.microsoft.com/office/drawing/2018/hyperlinkcolor" val="tx"/>
                    </a:ext>
                  </a:extLst>
                </a:hlinkClick>
              </a:rPr>
              <a:t>http://www.quadernoaquadretti.it/scuola/riflessioni/bolondi.PDF</a:t>
            </a:r>
            <a:r>
              <a:rPr lang="it-IT" sz="1600">
                <a:solidFill>
                  <a:srgbClr val="000000"/>
                </a:solidFill>
                <a:latin typeface="Abel"/>
                <a:ea typeface="Abel"/>
                <a:cs typeface="Abel"/>
                <a:sym typeface="Abel"/>
              </a:rPr>
              <a:t>)</a:t>
            </a:r>
            <a:endParaRPr sz="1900"/>
          </a:p>
        </p:txBody>
      </p:sp>
      <p:pic>
        <p:nvPicPr>
          <p:cNvPr id="841" name="Google Shape;841;g1df74fc4696_0_45"/>
          <p:cNvPicPr preferRelativeResize="0"/>
          <p:nvPr/>
        </p:nvPicPr>
        <p:blipFill rotWithShape="1">
          <a:blip r:embed="rId5">
            <a:alphaModFix/>
          </a:blip>
          <a:srcRect/>
          <a:stretch/>
        </p:blipFill>
        <p:spPr>
          <a:xfrm>
            <a:off x="1436914" y="5922617"/>
            <a:ext cx="1135025" cy="56156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g1df74fc4696_0_53"/>
          <p:cNvSpPr txBox="1">
            <a:spLocks noGrp="1"/>
          </p:cNvSpPr>
          <p:nvPr>
            <p:ph type="sldNum" idx="12"/>
          </p:nvPr>
        </p:nvSpPr>
        <p:spPr>
          <a:xfrm>
            <a:off x="10715477" y="6192956"/>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49</a:t>
            </a:fld>
            <a:endParaRPr sz="900"/>
          </a:p>
        </p:txBody>
      </p:sp>
      <p:pic>
        <p:nvPicPr>
          <p:cNvPr id="847" name="Google Shape;847;g1df74fc4696_0_53"/>
          <p:cNvPicPr preferRelativeResize="0"/>
          <p:nvPr/>
        </p:nvPicPr>
        <p:blipFill>
          <a:blip r:embed="rId3">
            <a:alphaModFix/>
          </a:blip>
          <a:stretch>
            <a:fillRect/>
          </a:stretch>
        </p:blipFill>
        <p:spPr>
          <a:xfrm>
            <a:off x="1915000" y="1109867"/>
            <a:ext cx="4641033" cy="3517901"/>
          </a:xfrm>
          <a:prstGeom prst="rect">
            <a:avLst/>
          </a:prstGeom>
          <a:noFill/>
          <a:ln>
            <a:noFill/>
          </a:ln>
        </p:spPr>
      </p:pic>
      <p:pic>
        <p:nvPicPr>
          <p:cNvPr id="848" name="Google Shape;848;g1df74fc4696_0_53"/>
          <p:cNvPicPr preferRelativeResize="0"/>
          <p:nvPr/>
        </p:nvPicPr>
        <p:blipFill>
          <a:blip r:embed="rId4">
            <a:alphaModFix/>
          </a:blip>
          <a:stretch>
            <a:fillRect/>
          </a:stretch>
        </p:blipFill>
        <p:spPr>
          <a:xfrm>
            <a:off x="8121832" y="1008267"/>
            <a:ext cx="3223633" cy="2453567"/>
          </a:xfrm>
          <a:prstGeom prst="rect">
            <a:avLst/>
          </a:prstGeom>
          <a:noFill/>
          <a:ln>
            <a:noFill/>
          </a:ln>
        </p:spPr>
      </p:pic>
      <p:pic>
        <p:nvPicPr>
          <p:cNvPr id="849" name="Google Shape;849;g1df74fc4696_0_53"/>
          <p:cNvPicPr preferRelativeResize="0"/>
          <p:nvPr/>
        </p:nvPicPr>
        <p:blipFill rotWithShape="1">
          <a:blip r:embed="rId5">
            <a:alphaModFix/>
          </a:blip>
          <a:srcRect t="16282" b="20165"/>
          <a:stretch/>
        </p:blipFill>
        <p:spPr>
          <a:xfrm>
            <a:off x="4046933" y="3699467"/>
            <a:ext cx="7133434" cy="2256132"/>
          </a:xfrm>
          <a:prstGeom prst="rect">
            <a:avLst/>
          </a:prstGeom>
          <a:noFill/>
          <a:ln>
            <a:noFill/>
          </a:ln>
        </p:spPr>
      </p:pic>
      <p:sp>
        <p:nvSpPr>
          <p:cNvPr id="850" name="Google Shape;850;g1df74fc4696_0_53"/>
          <p:cNvSpPr txBox="1">
            <a:spLocks noGrp="1"/>
          </p:cNvSpPr>
          <p:nvPr>
            <p:ph type="title"/>
          </p:nvPr>
        </p:nvSpPr>
        <p:spPr>
          <a:xfrm>
            <a:off x="720967" y="158400"/>
            <a:ext cx="10346700" cy="866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it-IT" b="1">
                <a:solidFill>
                  <a:srgbClr val="408AB6"/>
                </a:solidFill>
                <a:latin typeface="Open Sans"/>
                <a:ea typeface="Open Sans"/>
                <a:cs typeface="Open Sans"/>
                <a:sym typeface="Open Sans"/>
              </a:rPr>
              <a:t>Il laboratorio di Matematica</a:t>
            </a:r>
            <a:endParaRPr/>
          </a:p>
        </p:txBody>
      </p:sp>
      <p:pic>
        <p:nvPicPr>
          <p:cNvPr id="851" name="Google Shape;851;g1df74fc4696_0_53"/>
          <p:cNvPicPr preferRelativeResize="0"/>
          <p:nvPr/>
        </p:nvPicPr>
        <p:blipFill rotWithShape="1">
          <a:blip r:embed="rId6">
            <a:alphaModFix/>
          </a:blip>
          <a:srcRect/>
          <a:stretch/>
        </p:blipFill>
        <p:spPr>
          <a:xfrm>
            <a:off x="1436914" y="5922617"/>
            <a:ext cx="1135025" cy="56156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
          <p:cNvSpPr txBox="1"/>
          <p:nvPr/>
        </p:nvSpPr>
        <p:spPr>
          <a:xfrm>
            <a:off x="2110130" y="6128210"/>
            <a:ext cx="16053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261" name="Google Shape;261;p3"/>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262" name="Google Shape;262;p3"/>
          <p:cNvPicPr preferRelativeResize="0"/>
          <p:nvPr/>
        </p:nvPicPr>
        <p:blipFill rotWithShape="1">
          <a:blip r:embed="rId4">
            <a:alphaModFix/>
          </a:blip>
          <a:srcRect/>
          <a:stretch/>
        </p:blipFill>
        <p:spPr>
          <a:xfrm>
            <a:off x="11285154" y="45201"/>
            <a:ext cx="827775" cy="892551"/>
          </a:xfrm>
          <a:prstGeom prst="rect">
            <a:avLst/>
          </a:prstGeom>
          <a:noFill/>
          <a:ln>
            <a:noFill/>
          </a:ln>
        </p:spPr>
      </p:pic>
      <p:sp>
        <p:nvSpPr>
          <p:cNvPr id="263" name="Google Shape;263;p3"/>
          <p:cNvSpPr txBox="1"/>
          <p:nvPr/>
        </p:nvSpPr>
        <p:spPr>
          <a:xfrm>
            <a:off x="367050" y="1059575"/>
            <a:ext cx="11457900" cy="4174500"/>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None/>
            </a:pPr>
            <a:r>
              <a:rPr lang="it-IT" sz="2600" b="1">
                <a:solidFill>
                  <a:schemeClr val="dk1"/>
                </a:solidFill>
                <a:latin typeface="Calibri"/>
                <a:ea typeface="Calibri"/>
                <a:cs typeface="Calibri"/>
                <a:sym typeface="Calibri"/>
              </a:rPr>
              <a:t>Cristina Fabbri</a:t>
            </a:r>
            <a:r>
              <a:rPr lang="it-IT" sz="2600">
                <a:solidFill>
                  <a:schemeClr val="dk1"/>
                </a:solidFill>
                <a:latin typeface="Calibri"/>
                <a:ea typeface="Calibri"/>
                <a:cs typeface="Calibri"/>
                <a:sym typeface="Calibri"/>
              </a:rPr>
              <a:t>, docente di scuola primaria, relatrice e formatrice sulle tematiche riguardanti la didattica inclusiva </a:t>
            </a:r>
            <a:endParaRPr sz="2600">
              <a:solidFill>
                <a:schemeClr val="dk1"/>
              </a:solidFill>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endParaRPr sz="2600">
              <a:solidFill>
                <a:schemeClr val="dk1"/>
              </a:solidFill>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it-IT" sz="2600" b="1">
                <a:solidFill>
                  <a:schemeClr val="dk1"/>
                </a:solidFill>
                <a:latin typeface="Calibri"/>
                <a:ea typeface="Calibri"/>
                <a:cs typeface="Calibri"/>
                <a:sym typeface="Calibri"/>
              </a:rPr>
              <a:t>Davide Ferraresi</a:t>
            </a:r>
            <a:r>
              <a:rPr lang="it-IT" sz="2600">
                <a:solidFill>
                  <a:schemeClr val="dk1"/>
                </a:solidFill>
                <a:latin typeface="Calibri"/>
                <a:ea typeface="Calibri"/>
                <a:cs typeface="Calibri"/>
                <a:sym typeface="Calibri"/>
              </a:rPr>
              <a:t>, Green Science Expert, si occupa dello sviluppo di contenuti didattici e attività nell’ambito delle scienze ambientali e della sostenibilità</a:t>
            </a:r>
            <a:endParaRPr sz="2600">
              <a:solidFill>
                <a:schemeClr val="dk1"/>
              </a:solidFill>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endParaRPr sz="2600">
              <a:solidFill>
                <a:schemeClr val="dk1"/>
              </a:solidFill>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it-IT" sz="2600" b="1">
                <a:solidFill>
                  <a:schemeClr val="dk1"/>
                </a:solidFill>
                <a:latin typeface="Calibri"/>
                <a:ea typeface="Calibri"/>
                <a:cs typeface="Calibri"/>
                <a:sym typeface="Calibri"/>
              </a:rPr>
              <a:t>Barbara </a:t>
            </a:r>
            <a:r>
              <a:rPr lang="it-IT" sz="2600" b="1">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Bonoli</a:t>
            </a:r>
            <a:r>
              <a:rPr lang="it-IT" sz="2600">
                <a:solidFill>
                  <a:schemeClr val="dk1"/>
                </a:solidFill>
                <a:latin typeface="Calibri"/>
                <a:ea typeface="Calibri"/>
                <a:cs typeface="Calibri"/>
                <a:sym typeface="Calibri"/>
              </a:rPr>
              <a:t>, esperta di data management, docente di informatica e matematica nelle scuole secondarie di secondo grado, si occupa in FEM di learning design e progettazione in ambito data science, matematica digitale e didattica STEAM.</a:t>
            </a:r>
            <a:endParaRPr sz="2600">
              <a:solidFill>
                <a:schemeClr val="dk1"/>
              </a:solidFill>
              <a:latin typeface="Calibri"/>
              <a:ea typeface="Calibri"/>
              <a:cs typeface="Calibri"/>
              <a:sym typeface="Calibri"/>
            </a:endParaRPr>
          </a:p>
        </p:txBody>
      </p:sp>
      <p:sp>
        <p:nvSpPr>
          <p:cNvPr id="264" name="Google Shape;264;p3"/>
          <p:cNvSpPr txBox="1"/>
          <p:nvPr/>
        </p:nvSpPr>
        <p:spPr>
          <a:xfrm>
            <a:off x="450297" y="200481"/>
            <a:ext cx="9645000" cy="58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08AB6"/>
              </a:buClr>
              <a:buSzPts val="2800"/>
              <a:buFont typeface="Open Sans"/>
              <a:buNone/>
            </a:pPr>
            <a:r>
              <a:rPr lang="it-IT" sz="3200" b="1" i="0" u="none" strike="noStrike" cap="none">
                <a:solidFill>
                  <a:srgbClr val="408AB6"/>
                </a:solidFill>
                <a:latin typeface="Open Sans"/>
                <a:ea typeface="Open Sans"/>
                <a:cs typeface="Open Sans"/>
                <a:sym typeface="Open Sans"/>
              </a:rPr>
              <a:t>OGGI </a:t>
            </a:r>
            <a:r>
              <a:rPr lang="it-IT" sz="3200" b="1">
                <a:solidFill>
                  <a:srgbClr val="46AADD"/>
                </a:solidFill>
                <a:latin typeface="Open Sans"/>
                <a:ea typeface="Open Sans"/>
                <a:cs typeface="Open Sans"/>
                <a:sym typeface="Open Sans"/>
              </a:rPr>
              <a:t>SONO </a:t>
            </a:r>
            <a:r>
              <a:rPr lang="it-IT" sz="3200" b="1" i="0" u="none" strike="noStrike" cap="none">
                <a:solidFill>
                  <a:srgbClr val="46AADD"/>
                </a:solidFill>
                <a:latin typeface="Open Sans"/>
                <a:ea typeface="Open Sans"/>
                <a:cs typeface="Open Sans"/>
                <a:sym typeface="Open Sans"/>
              </a:rPr>
              <a:t>CON NOI</a:t>
            </a:r>
            <a:endParaRPr sz="3200" b="1" i="0" u="none" strike="noStrike" cap="none">
              <a:solidFill>
                <a:srgbClr val="408AB6"/>
              </a:solidFill>
              <a:latin typeface="Open Sans"/>
              <a:ea typeface="Open Sans"/>
              <a:cs typeface="Open Sans"/>
              <a:sym typeface="Open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g1df74fc4696_3_0"/>
          <p:cNvSpPr txBox="1">
            <a:spLocks noGrp="1"/>
          </p:cNvSpPr>
          <p:nvPr>
            <p:ph type="sldNum" idx="12"/>
          </p:nvPr>
        </p:nvSpPr>
        <p:spPr>
          <a:xfrm>
            <a:off x="10715477" y="6192956"/>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50</a:t>
            </a:fld>
            <a:endParaRPr sz="900"/>
          </a:p>
        </p:txBody>
      </p:sp>
      <p:sp>
        <p:nvSpPr>
          <p:cNvPr id="857" name="Google Shape;857;g1df74fc4696_3_0"/>
          <p:cNvSpPr txBox="1">
            <a:spLocks noGrp="1"/>
          </p:cNvSpPr>
          <p:nvPr>
            <p:ph type="title"/>
          </p:nvPr>
        </p:nvSpPr>
        <p:spPr>
          <a:xfrm>
            <a:off x="1330042" y="158375"/>
            <a:ext cx="10346700" cy="866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it-IT" b="1">
                <a:solidFill>
                  <a:srgbClr val="408AB6"/>
                </a:solidFill>
                <a:latin typeface="Open Sans"/>
                <a:ea typeface="Open Sans"/>
                <a:cs typeface="Open Sans"/>
                <a:sym typeface="Open Sans"/>
              </a:rPr>
              <a:t>Il laboratorio di Matematica</a:t>
            </a:r>
            <a:endParaRPr/>
          </a:p>
        </p:txBody>
      </p:sp>
      <p:pic>
        <p:nvPicPr>
          <p:cNvPr id="858" name="Google Shape;858;g1df74fc4696_3_0"/>
          <p:cNvPicPr preferRelativeResize="0"/>
          <p:nvPr/>
        </p:nvPicPr>
        <p:blipFill rotWithShape="1">
          <a:blip r:embed="rId3">
            <a:alphaModFix/>
          </a:blip>
          <a:srcRect/>
          <a:stretch/>
        </p:blipFill>
        <p:spPr>
          <a:xfrm>
            <a:off x="1436914" y="5922617"/>
            <a:ext cx="1135025" cy="561569"/>
          </a:xfrm>
          <a:prstGeom prst="rect">
            <a:avLst/>
          </a:prstGeom>
          <a:noFill/>
          <a:ln>
            <a:noFill/>
          </a:ln>
        </p:spPr>
      </p:pic>
      <p:pic>
        <p:nvPicPr>
          <p:cNvPr id="859" name="Google Shape;859;g1df74fc4696_3_0"/>
          <p:cNvPicPr preferRelativeResize="0"/>
          <p:nvPr/>
        </p:nvPicPr>
        <p:blipFill>
          <a:blip r:embed="rId4">
            <a:alphaModFix/>
          </a:blip>
          <a:stretch>
            <a:fillRect/>
          </a:stretch>
        </p:blipFill>
        <p:spPr>
          <a:xfrm>
            <a:off x="936175" y="1307525"/>
            <a:ext cx="1905000" cy="2400300"/>
          </a:xfrm>
          <a:prstGeom prst="rect">
            <a:avLst/>
          </a:prstGeom>
          <a:noFill/>
          <a:ln>
            <a:noFill/>
          </a:ln>
        </p:spPr>
      </p:pic>
      <p:pic>
        <p:nvPicPr>
          <p:cNvPr id="860" name="Google Shape;860;g1df74fc4696_3_0"/>
          <p:cNvPicPr preferRelativeResize="0"/>
          <p:nvPr/>
        </p:nvPicPr>
        <p:blipFill>
          <a:blip r:embed="rId5">
            <a:alphaModFix/>
          </a:blip>
          <a:stretch>
            <a:fillRect/>
          </a:stretch>
        </p:blipFill>
        <p:spPr>
          <a:xfrm>
            <a:off x="7343400" y="4015325"/>
            <a:ext cx="4221674" cy="2565000"/>
          </a:xfrm>
          <a:prstGeom prst="rect">
            <a:avLst/>
          </a:prstGeom>
          <a:noFill/>
          <a:ln>
            <a:noFill/>
          </a:ln>
        </p:spPr>
      </p:pic>
      <p:pic>
        <p:nvPicPr>
          <p:cNvPr id="861" name="Google Shape;861;g1df74fc4696_3_0"/>
          <p:cNvPicPr preferRelativeResize="0"/>
          <p:nvPr/>
        </p:nvPicPr>
        <p:blipFill>
          <a:blip r:embed="rId6">
            <a:alphaModFix/>
          </a:blip>
          <a:stretch>
            <a:fillRect/>
          </a:stretch>
        </p:blipFill>
        <p:spPr>
          <a:xfrm>
            <a:off x="283050" y="3863988"/>
            <a:ext cx="2938150" cy="1608575"/>
          </a:xfrm>
          <a:prstGeom prst="rect">
            <a:avLst/>
          </a:prstGeom>
          <a:noFill/>
          <a:ln>
            <a:noFill/>
          </a:ln>
        </p:spPr>
      </p:pic>
      <p:pic>
        <p:nvPicPr>
          <p:cNvPr id="862" name="Google Shape;862;g1df74fc4696_3_0"/>
          <p:cNvPicPr preferRelativeResize="0"/>
          <p:nvPr/>
        </p:nvPicPr>
        <p:blipFill>
          <a:blip r:embed="rId7">
            <a:alphaModFix/>
          </a:blip>
          <a:stretch>
            <a:fillRect/>
          </a:stretch>
        </p:blipFill>
        <p:spPr>
          <a:xfrm>
            <a:off x="3401800" y="1024475"/>
            <a:ext cx="8683185" cy="253468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g1df74fc4696_0_63"/>
          <p:cNvSpPr txBox="1">
            <a:spLocks noGrp="1"/>
          </p:cNvSpPr>
          <p:nvPr>
            <p:ph type="sldNum" idx="12"/>
          </p:nvPr>
        </p:nvSpPr>
        <p:spPr>
          <a:xfrm>
            <a:off x="10715477" y="6192956"/>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51</a:t>
            </a:fld>
            <a:endParaRPr sz="900"/>
          </a:p>
        </p:txBody>
      </p:sp>
      <p:sp>
        <p:nvSpPr>
          <p:cNvPr id="868" name="Google Shape;868;g1df74fc4696_0_63"/>
          <p:cNvSpPr txBox="1">
            <a:spLocks noGrp="1"/>
          </p:cNvSpPr>
          <p:nvPr>
            <p:ph type="title"/>
          </p:nvPr>
        </p:nvSpPr>
        <p:spPr>
          <a:xfrm>
            <a:off x="720967" y="158400"/>
            <a:ext cx="10346700" cy="866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it-IT" b="1">
                <a:solidFill>
                  <a:srgbClr val="408AB6"/>
                </a:solidFill>
                <a:latin typeface="Open Sans"/>
                <a:ea typeface="Open Sans"/>
                <a:cs typeface="Open Sans"/>
                <a:sym typeface="Open Sans"/>
              </a:rPr>
              <a:t>Il laboratorio nelle indicazioni nazionali</a:t>
            </a:r>
            <a:endParaRPr b="1">
              <a:solidFill>
                <a:srgbClr val="408AB6"/>
              </a:solidFill>
              <a:latin typeface="Open Sans"/>
              <a:ea typeface="Open Sans"/>
              <a:cs typeface="Open Sans"/>
              <a:sym typeface="Open Sans"/>
            </a:endParaRPr>
          </a:p>
        </p:txBody>
      </p:sp>
      <p:pic>
        <p:nvPicPr>
          <p:cNvPr id="869" name="Google Shape;869;g1df74fc4696_0_63"/>
          <p:cNvPicPr preferRelativeResize="0"/>
          <p:nvPr/>
        </p:nvPicPr>
        <p:blipFill rotWithShape="1">
          <a:blip r:embed="rId3">
            <a:alphaModFix/>
          </a:blip>
          <a:srcRect t="9173" b="37371"/>
          <a:stretch/>
        </p:blipFill>
        <p:spPr>
          <a:xfrm>
            <a:off x="511425" y="1024500"/>
            <a:ext cx="7877551" cy="2746375"/>
          </a:xfrm>
          <a:prstGeom prst="rect">
            <a:avLst/>
          </a:prstGeom>
          <a:noFill/>
          <a:ln>
            <a:noFill/>
          </a:ln>
        </p:spPr>
      </p:pic>
      <p:pic>
        <p:nvPicPr>
          <p:cNvPr id="870" name="Google Shape;870;g1df74fc4696_0_63"/>
          <p:cNvPicPr preferRelativeResize="0"/>
          <p:nvPr/>
        </p:nvPicPr>
        <p:blipFill rotWithShape="1">
          <a:blip r:embed="rId4">
            <a:alphaModFix/>
          </a:blip>
          <a:srcRect/>
          <a:stretch/>
        </p:blipFill>
        <p:spPr>
          <a:xfrm>
            <a:off x="1436914" y="5922617"/>
            <a:ext cx="1135025" cy="561569"/>
          </a:xfrm>
          <a:prstGeom prst="rect">
            <a:avLst/>
          </a:prstGeom>
          <a:noFill/>
          <a:ln>
            <a:noFill/>
          </a:ln>
        </p:spPr>
      </p:pic>
      <p:pic>
        <p:nvPicPr>
          <p:cNvPr id="871" name="Google Shape;871;g1df74fc4696_0_63"/>
          <p:cNvPicPr preferRelativeResize="0"/>
          <p:nvPr/>
        </p:nvPicPr>
        <p:blipFill>
          <a:blip r:embed="rId5">
            <a:alphaModFix/>
          </a:blip>
          <a:stretch>
            <a:fillRect/>
          </a:stretch>
        </p:blipFill>
        <p:spPr>
          <a:xfrm>
            <a:off x="8121833" y="3570100"/>
            <a:ext cx="3223633" cy="238548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g1df74fc4696_0_71"/>
          <p:cNvSpPr txBox="1">
            <a:spLocks noGrp="1"/>
          </p:cNvSpPr>
          <p:nvPr>
            <p:ph type="sldNum" idx="12"/>
          </p:nvPr>
        </p:nvSpPr>
        <p:spPr>
          <a:xfrm>
            <a:off x="10715477" y="6192956"/>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52</a:t>
            </a:fld>
            <a:endParaRPr sz="900"/>
          </a:p>
        </p:txBody>
      </p:sp>
      <p:sp>
        <p:nvSpPr>
          <p:cNvPr id="877" name="Google Shape;877;g1df74fc4696_0_71"/>
          <p:cNvSpPr txBox="1">
            <a:spLocks noGrp="1"/>
          </p:cNvSpPr>
          <p:nvPr>
            <p:ph type="title"/>
          </p:nvPr>
        </p:nvSpPr>
        <p:spPr>
          <a:xfrm>
            <a:off x="720967" y="158400"/>
            <a:ext cx="10346700" cy="866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it-IT" b="1">
                <a:solidFill>
                  <a:srgbClr val="408AB6"/>
                </a:solidFill>
                <a:latin typeface="Open Sans"/>
                <a:ea typeface="Open Sans"/>
                <a:cs typeface="Open Sans"/>
                <a:sym typeface="Open Sans"/>
              </a:rPr>
              <a:t>La matematica non si impara per contemplazione</a:t>
            </a:r>
            <a:endParaRPr b="1">
              <a:solidFill>
                <a:srgbClr val="408AB6"/>
              </a:solidFill>
              <a:latin typeface="Open Sans"/>
              <a:ea typeface="Open Sans"/>
              <a:cs typeface="Open Sans"/>
              <a:sym typeface="Open Sans"/>
            </a:endParaRPr>
          </a:p>
        </p:txBody>
      </p:sp>
      <p:sp>
        <p:nvSpPr>
          <p:cNvPr id="878" name="Google Shape;878;g1df74fc4696_0_71"/>
          <p:cNvSpPr txBox="1"/>
          <p:nvPr/>
        </p:nvSpPr>
        <p:spPr>
          <a:xfrm>
            <a:off x="698833" y="1555133"/>
            <a:ext cx="7443300" cy="3999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it-IT" sz="2400">
                <a:latin typeface="Roboto"/>
                <a:ea typeface="Roboto"/>
                <a:cs typeface="Roboto"/>
                <a:sym typeface="Roboto"/>
              </a:rPr>
              <a:t>Non sono una lezione pulita e rigorosa e una bella spiegazione che permettono agli studenti di imparare la matematica…</a:t>
            </a:r>
            <a:endParaRPr sz="2400">
              <a:latin typeface="Roboto"/>
              <a:ea typeface="Roboto"/>
              <a:cs typeface="Roboto"/>
              <a:sym typeface="Roboto"/>
            </a:endParaRPr>
          </a:p>
          <a:p>
            <a:pPr marL="0" lvl="0" indent="0" algn="l" rtl="0">
              <a:spcBef>
                <a:spcPts val="0"/>
              </a:spcBef>
              <a:spcAft>
                <a:spcPts val="0"/>
              </a:spcAft>
              <a:buNone/>
            </a:pPr>
            <a:endParaRPr sz="2400">
              <a:latin typeface="Roboto"/>
              <a:ea typeface="Roboto"/>
              <a:cs typeface="Roboto"/>
              <a:sym typeface="Roboto"/>
            </a:endParaRPr>
          </a:p>
          <a:p>
            <a:pPr marL="0" lvl="0" indent="0" algn="ctr" rtl="0">
              <a:lnSpc>
                <a:spcPct val="115000"/>
              </a:lnSpc>
              <a:spcBef>
                <a:spcPts val="0"/>
              </a:spcBef>
              <a:spcAft>
                <a:spcPts val="0"/>
              </a:spcAft>
              <a:buNone/>
            </a:pPr>
            <a:r>
              <a:rPr lang="it-IT" sz="2400">
                <a:solidFill>
                  <a:srgbClr val="000000"/>
                </a:solidFill>
                <a:latin typeface="Roboto"/>
                <a:ea typeface="Roboto"/>
                <a:cs typeface="Roboto"/>
                <a:sym typeface="Roboto"/>
              </a:rPr>
              <a:t>Insegnare la matematica vuol dire trovare</a:t>
            </a:r>
            <a:endParaRPr sz="2400">
              <a:solidFill>
                <a:srgbClr val="000000"/>
              </a:solidFill>
              <a:latin typeface="Roboto"/>
              <a:ea typeface="Roboto"/>
              <a:cs typeface="Roboto"/>
              <a:sym typeface="Roboto"/>
            </a:endParaRPr>
          </a:p>
          <a:p>
            <a:pPr marL="0" lvl="0" indent="0" algn="ctr" rtl="0">
              <a:lnSpc>
                <a:spcPct val="115000"/>
              </a:lnSpc>
              <a:spcBef>
                <a:spcPts val="0"/>
              </a:spcBef>
              <a:spcAft>
                <a:spcPts val="0"/>
              </a:spcAft>
              <a:buClr>
                <a:srgbClr val="000000"/>
              </a:buClr>
              <a:buSzPts val="1500"/>
              <a:buFont typeface="Arial"/>
              <a:buNone/>
            </a:pPr>
            <a:r>
              <a:rPr lang="it-IT" sz="2400" b="1">
                <a:solidFill>
                  <a:srgbClr val="000000"/>
                </a:solidFill>
                <a:latin typeface="Roboto"/>
                <a:ea typeface="Roboto"/>
                <a:cs typeface="Roboto"/>
                <a:sym typeface="Roboto"/>
              </a:rPr>
              <a:t>il modo più efficace per far sì che i nostri allievi</a:t>
            </a:r>
            <a:endParaRPr sz="2400" b="1">
              <a:solidFill>
                <a:srgbClr val="000000"/>
              </a:solidFill>
              <a:latin typeface="Roboto"/>
              <a:ea typeface="Roboto"/>
              <a:cs typeface="Roboto"/>
              <a:sym typeface="Roboto"/>
            </a:endParaRPr>
          </a:p>
          <a:p>
            <a:pPr marL="0" lvl="0" indent="0" algn="ctr" rtl="0">
              <a:lnSpc>
                <a:spcPct val="115000"/>
              </a:lnSpc>
              <a:spcBef>
                <a:spcPts val="0"/>
              </a:spcBef>
              <a:spcAft>
                <a:spcPts val="0"/>
              </a:spcAft>
              <a:buNone/>
            </a:pPr>
            <a:r>
              <a:rPr lang="it-IT" sz="2400" b="1" i="1">
                <a:solidFill>
                  <a:srgbClr val="FF0000"/>
                </a:solidFill>
                <a:latin typeface="Roboto"/>
                <a:ea typeface="Roboto"/>
                <a:cs typeface="Roboto"/>
                <a:sym typeface="Roboto"/>
              </a:rPr>
              <a:t>facciano</a:t>
            </a:r>
            <a:r>
              <a:rPr lang="it-IT" sz="2400" b="1" i="1">
                <a:solidFill>
                  <a:srgbClr val="000000"/>
                </a:solidFill>
                <a:latin typeface="Roboto"/>
                <a:ea typeface="Roboto"/>
                <a:cs typeface="Roboto"/>
                <a:sym typeface="Roboto"/>
              </a:rPr>
              <a:t> </a:t>
            </a:r>
            <a:r>
              <a:rPr lang="it-IT" sz="2400" b="1">
                <a:solidFill>
                  <a:srgbClr val="000000"/>
                </a:solidFill>
                <a:latin typeface="Roboto"/>
                <a:ea typeface="Roboto"/>
                <a:cs typeface="Roboto"/>
                <a:sym typeface="Roboto"/>
              </a:rPr>
              <a:t>matematica</a:t>
            </a:r>
            <a:endParaRPr sz="2400" b="1">
              <a:solidFill>
                <a:srgbClr val="000000"/>
              </a:solidFill>
              <a:latin typeface="Roboto"/>
              <a:ea typeface="Roboto"/>
              <a:cs typeface="Roboto"/>
              <a:sym typeface="Roboto"/>
            </a:endParaRPr>
          </a:p>
          <a:p>
            <a:pPr marL="0" lvl="0" indent="0" algn="ctr" rtl="0">
              <a:lnSpc>
                <a:spcPct val="115000"/>
              </a:lnSpc>
              <a:spcBef>
                <a:spcPts val="0"/>
              </a:spcBef>
              <a:spcAft>
                <a:spcPts val="0"/>
              </a:spcAft>
              <a:buNone/>
            </a:pPr>
            <a:endParaRPr sz="2400" b="1">
              <a:solidFill>
                <a:srgbClr val="000000"/>
              </a:solidFill>
              <a:latin typeface="Roboto"/>
              <a:ea typeface="Roboto"/>
              <a:cs typeface="Roboto"/>
              <a:sym typeface="Roboto"/>
            </a:endParaRPr>
          </a:p>
          <a:p>
            <a:pPr marL="0" lvl="0" indent="0" algn="ctr" rtl="0">
              <a:lnSpc>
                <a:spcPct val="115000"/>
              </a:lnSpc>
              <a:spcBef>
                <a:spcPts val="0"/>
              </a:spcBef>
              <a:spcAft>
                <a:spcPts val="0"/>
              </a:spcAft>
              <a:buClr>
                <a:srgbClr val="000000"/>
              </a:buClr>
              <a:buSzPts val="1500"/>
              <a:buFont typeface="Arial"/>
              <a:buNone/>
            </a:pPr>
            <a:r>
              <a:rPr lang="it-IT" sz="1600">
                <a:solidFill>
                  <a:srgbClr val="000000"/>
                </a:solidFill>
                <a:latin typeface="Roboto"/>
                <a:ea typeface="Roboto"/>
                <a:cs typeface="Roboto"/>
                <a:sym typeface="Roboto"/>
              </a:rPr>
              <a:t>(Bolondi, 2016)</a:t>
            </a:r>
            <a:endParaRPr sz="1600">
              <a:solidFill>
                <a:srgbClr val="000000"/>
              </a:solidFill>
              <a:latin typeface="Roboto"/>
              <a:ea typeface="Roboto"/>
              <a:cs typeface="Roboto"/>
              <a:sym typeface="Roboto"/>
            </a:endParaRPr>
          </a:p>
          <a:p>
            <a:pPr marL="0" lvl="0" indent="0" algn="l" rtl="0">
              <a:spcBef>
                <a:spcPts val="0"/>
              </a:spcBef>
              <a:spcAft>
                <a:spcPts val="0"/>
              </a:spcAft>
              <a:buNone/>
            </a:pPr>
            <a:endParaRPr sz="2400">
              <a:latin typeface="Roboto"/>
              <a:ea typeface="Roboto"/>
              <a:cs typeface="Roboto"/>
              <a:sym typeface="Roboto"/>
            </a:endParaRPr>
          </a:p>
        </p:txBody>
      </p:sp>
      <p:pic>
        <p:nvPicPr>
          <p:cNvPr id="879" name="Google Shape;879;g1df74fc4696_0_71"/>
          <p:cNvPicPr preferRelativeResize="0"/>
          <p:nvPr/>
        </p:nvPicPr>
        <p:blipFill>
          <a:blip r:embed="rId3">
            <a:alphaModFix/>
          </a:blip>
          <a:stretch>
            <a:fillRect/>
          </a:stretch>
        </p:blipFill>
        <p:spPr>
          <a:xfrm>
            <a:off x="8172000" y="1842267"/>
            <a:ext cx="3173466" cy="3173466"/>
          </a:xfrm>
          <a:prstGeom prst="rect">
            <a:avLst/>
          </a:prstGeom>
          <a:noFill/>
          <a:ln>
            <a:noFill/>
          </a:ln>
        </p:spPr>
      </p:pic>
      <p:pic>
        <p:nvPicPr>
          <p:cNvPr id="880" name="Google Shape;880;g1df74fc4696_0_71"/>
          <p:cNvPicPr preferRelativeResize="0"/>
          <p:nvPr/>
        </p:nvPicPr>
        <p:blipFill rotWithShape="1">
          <a:blip r:embed="rId4">
            <a:alphaModFix/>
          </a:blip>
          <a:srcRect/>
          <a:stretch/>
        </p:blipFill>
        <p:spPr>
          <a:xfrm>
            <a:off x="1436914" y="5922617"/>
            <a:ext cx="1135025" cy="56156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g1df74fc4696_0_79"/>
          <p:cNvSpPr txBox="1">
            <a:spLocks noGrp="1"/>
          </p:cNvSpPr>
          <p:nvPr>
            <p:ph type="sldNum" idx="12"/>
          </p:nvPr>
        </p:nvSpPr>
        <p:spPr>
          <a:xfrm>
            <a:off x="10715477" y="6192956"/>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53</a:t>
            </a:fld>
            <a:endParaRPr sz="900"/>
          </a:p>
        </p:txBody>
      </p:sp>
      <p:sp>
        <p:nvSpPr>
          <p:cNvPr id="886" name="Google Shape;886;g1df74fc4696_0_79"/>
          <p:cNvSpPr txBox="1">
            <a:spLocks noGrp="1"/>
          </p:cNvSpPr>
          <p:nvPr>
            <p:ph type="title"/>
          </p:nvPr>
        </p:nvSpPr>
        <p:spPr>
          <a:xfrm>
            <a:off x="720967" y="158400"/>
            <a:ext cx="10346700" cy="866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it-IT" b="1">
                <a:solidFill>
                  <a:srgbClr val="408AB6"/>
                </a:solidFill>
                <a:latin typeface="Open Sans"/>
                <a:ea typeface="Open Sans"/>
                <a:cs typeface="Open Sans"/>
                <a:sym typeface="Open Sans"/>
              </a:rPr>
              <a:t>Un importante riferimento</a:t>
            </a:r>
            <a:endParaRPr b="1">
              <a:solidFill>
                <a:srgbClr val="408AB6"/>
              </a:solidFill>
              <a:latin typeface="Open Sans"/>
              <a:ea typeface="Open Sans"/>
              <a:cs typeface="Open Sans"/>
              <a:sym typeface="Open Sans"/>
            </a:endParaRPr>
          </a:p>
        </p:txBody>
      </p:sp>
      <p:sp>
        <p:nvSpPr>
          <p:cNvPr id="887" name="Google Shape;887;g1df74fc4696_0_79"/>
          <p:cNvSpPr txBox="1"/>
          <p:nvPr/>
        </p:nvSpPr>
        <p:spPr>
          <a:xfrm>
            <a:off x="4472567" y="1221500"/>
            <a:ext cx="6546900" cy="2520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it-IT" sz="2400" b="1">
                <a:latin typeface="Abel"/>
                <a:ea typeface="Abel"/>
                <a:cs typeface="Abel"/>
                <a:sym typeface="Abel"/>
              </a:rPr>
              <a:t>“Lasciate ai ragazzi il tempo di perdere tempo”</a:t>
            </a:r>
            <a:r>
              <a:rPr lang="it-IT" sz="2400">
                <a:latin typeface="Abel"/>
                <a:ea typeface="Abel"/>
                <a:cs typeface="Abel"/>
                <a:sym typeface="Abel"/>
              </a:rPr>
              <a:t>, nel senso di garantire loro l’opportunità di costruire soluzioni, anziché far loro usare soluzioni già pronte. il che è come dire dare loro il tempo per riflettere, per pensare, per ipotizzare, per operare con la mente, per arrivare a capire e, quindi, a costruire conoscenze sicure.</a:t>
            </a:r>
            <a:endParaRPr sz="2400">
              <a:latin typeface="Abel"/>
              <a:ea typeface="Abel"/>
              <a:cs typeface="Abel"/>
              <a:sym typeface="Abel"/>
            </a:endParaRPr>
          </a:p>
        </p:txBody>
      </p:sp>
      <p:sp>
        <p:nvSpPr>
          <p:cNvPr id="888" name="Google Shape;888;g1df74fc4696_0_79"/>
          <p:cNvSpPr txBox="1"/>
          <p:nvPr/>
        </p:nvSpPr>
        <p:spPr>
          <a:xfrm>
            <a:off x="4572000" y="3985200"/>
            <a:ext cx="6045600" cy="586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it-IT" sz="1200"/>
              <a:t>http://emmacastelnuovo.blogspot.com/2014/01/il-tempo-di-emma-castelnuovo.html</a:t>
            </a:r>
            <a:endParaRPr sz="1200"/>
          </a:p>
        </p:txBody>
      </p:sp>
      <p:pic>
        <p:nvPicPr>
          <p:cNvPr id="889" name="Google Shape;889;g1df74fc4696_0_79"/>
          <p:cNvPicPr preferRelativeResize="0"/>
          <p:nvPr/>
        </p:nvPicPr>
        <p:blipFill>
          <a:blip r:embed="rId3">
            <a:alphaModFix/>
          </a:blip>
          <a:stretch>
            <a:fillRect/>
          </a:stretch>
        </p:blipFill>
        <p:spPr>
          <a:xfrm>
            <a:off x="1710575" y="1162127"/>
            <a:ext cx="2349325" cy="3242100"/>
          </a:xfrm>
          <a:prstGeom prst="rect">
            <a:avLst/>
          </a:prstGeom>
          <a:noFill/>
          <a:ln>
            <a:noFill/>
          </a:ln>
        </p:spPr>
      </p:pic>
      <p:pic>
        <p:nvPicPr>
          <p:cNvPr id="890" name="Google Shape;890;g1df74fc4696_0_79"/>
          <p:cNvPicPr preferRelativeResize="0"/>
          <p:nvPr/>
        </p:nvPicPr>
        <p:blipFill rotWithShape="1">
          <a:blip r:embed="rId4">
            <a:alphaModFix/>
          </a:blip>
          <a:srcRect/>
          <a:stretch/>
        </p:blipFill>
        <p:spPr>
          <a:xfrm>
            <a:off x="1436914" y="5922617"/>
            <a:ext cx="1135025" cy="56156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g1df74fc4696_0_89"/>
          <p:cNvSpPr txBox="1">
            <a:spLocks noGrp="1"/>
          </p:cNvSpPr>
          <p:nvPr>
            <p:ph type="title"/>
          </p:nvPr>
        </p:nvSpPr>
        <p:spPr>
          <a:xfrm>
            <a:off x="443633" y="161800"/>
            <a:ext cx="92205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it-IT" sz="3200" b="1">
                <a:solidFill>
                  <a:srgbClr val="408AB6"/>
                </a:solidFill>
                <a:latin typeface="Open Sans"/>
                <a:ea typeface="Open Sans"/>
                <a:cs typeface="Open Sans"/>
                <a:sym typeface="Open Sans"/>
              </a:rPr>
              <a:t>Ulteriori rifle</a:t>
            </a:r>
            <a:r>
              <a:rPr lang="it-IT" sz="3200" b="1">
                <a:solidFill>
                  <a:srgbClr val="408AB6"/>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ssion</a:t>
            </a:r>
            <a:r>
              <a:rPr lang="it-IT" sz="3200" b="1">
                <a:solidFill>
                  <a:srgbClr val="408AB6"/>
                </a:solidFill>
                <a:latin typeface="Open Sans"/>
                <a:ea typeface="Open Sans"/>
                <a:cs typeface="Open Sans"/>
                <a:sym typeface="Open Sans"/>
              </a:rPr>
              <a:t>i</a:t>
            </a:r>
            <a:endParaRPr sz="3200" b="1">
              <a:solidFill>
                <a:srgbClr val="408AB6"/>
              </a:solidFill>
              <a:latin typeface="Open Sans"/>
              <a:ea typeface="Open Sans"/>
              <a:cs typeface="Open Sans"/>
              <a:sym typeface="Open Sans"/>
            </a:endParaRPr>
          </a:p>
        </p:txBody>
      </p:sp>
      <p:sp>
        <p:nvSpPr>
          <p:cNvPr id="896" name="Google Shape;896;g1df74fc4696_0_89"/>
          <p:cNvSpPr/>
          <p:nvPr/>
        </p:nvSpPr>
        <p:spPr>
          <a:xfrm>
            <a:off x="2625967" y="3014667"/>
            <a:ext cx="3578700" cy="880800"/>
          </a:xfrm>
          <a:prstGeom prst="roundRect">
            <a:avLst>
              <a:gd name="adj" fmla="val 16667"/>
            </a:avLst>
          </a:prstGeom>
          <a:solidFill>
            <a:srgbClr val="C27BA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2100" b="1"/>
              <a:t>Coinvolgimento e Motivazione</a:t>
            </a:r>
            <a:endParaRPr sz="2100" b="1"/>
          </a:p>
        </p:txBody>
      </p:sp>
      <p:sp>
        <p:nvSpPr>
          <p:cNvPr id="897" name="Google Shape;897;g1df74fc4696_0_89"/>
          <p:cNvSpPr/>
          <p:nvPr/>
        </p:nvSpPr>
        <p:spPr>
          <a:xfrm>
            <a:off x="869267" y="1442467"/>
            <a:ext cx="3116700" cy="880800"/>
          </a:xfrm>
          <a:prstGeom prst="roundRect">
            <a:avLst>
              <a:gd name="adj" fmla="val 16667"/>
            </a:avLst>
          </a:prstGeom>
          <a:solidFill>
            <a:srgbClr val="8E7CC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2100" b="1"/>
              <a:t>Domande</a:t>
            </a:r>
            <a:endParaRPr sz="2100" b="1"/>
          </a:p>
        </p:txBody>
      </p:sp>
      <p:sp>
        <p:nvSpPr>
          <p:cNvPr id="898" name="Google Shape;898;g1df74fc4696_0_89"/>
          <p:cNvSpPr/>
          <p:nvPr/>
        </p:nvSpPr>
        <p:spPr>
          <a:xfrm>
            <a:off x="4671367" y="4582096"/>
            <a:ext cx="3116700" cy="8808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2100" b="1"/>
              <a:t>Esplorazione</a:t>
            </a:r>
            <a:endParaRPr sz="2100" b="1"/>
          </a:p>
        </p:txBody>
      </p:sp>
      <p:sp>
        <p:nvSpPr>
          <p:cNvPr id="899" name="Google Shape;899;g1df74fc4696_0_89"/>
          <p:cNvSpPr txBox="1"/>
          <p:nvPr/>
        </p:nvSpPr>
        <p:spPr>
          <a:xfrm>
            <a:off x="4029467" y="1611367"/>
            <a:ext cx="5733300" cy="524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it-IT" sz="2300">
                <a:solidFill>
                  <a:schemeClr val="dk1"/>
                </a:solidFill>
                <a:latin typeface="Cabin"/>
                <a:ea typeface="Cabin"/>
                <a:cs typeface="Cabin"/>
                <a:sym typeface="Cabin"/>
              </a:rPr>
              <a:t>Parte dalle ipotesi matematiche dei ragazzi</a:t>
            </a:r>
            <a:endParaRPr sz="2300">
              <a:solidFill>
                <a:schemeClr val="dk1"/>
              </a:solidFill>
              <a:latin typeface="Cabin"/>
              <a:ea typeface="Cabin"/>
              <a:cs typeface="Cabin"/>
              <a:sym typeface="Cabin"/>
            </a:endParaRPr>
          </a:p>
        </p:txBody>
      </p:sp>
      <p:sp>
        <p:nvSpPr>
          <p:cNvPr id="900" name="Google Shape;900;g1df74fc4696_0_89"/>
          <p:cNvSpPr txBox="1"/>
          <p:nvPr/>
        </p:nvSpPr>
        <p:spPr>
          <a:xfrm>
            <a:off x="6203667" y="2668800"/>
            <a:ext cx="6205500" cy="524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it-IT" sz="2300">
                <a:solidFill>
                  <a:schemeClr val="dk1"/>
                </a:solidFill>
                <a:latin typeface="Cabin"/>
                <a:ea typeface="Cabin"/>
                <a:cs typeface="Cabin"/>
                <a:sym typeface="Cabin"/>
              </a:rPr>
              <a:t>Dedica molte ore allo svolgimento dell’attività</a:t>
            </a:r>
            <a:endParaRPr sz="2300">
              <a:solidFill>
                <a:schemeClr val="dk1"/>
              </a:solidFill>
              <a:latin typeface="Cabin"/>
              <a:ea typeface="Cabin"/>
              <a:cs typeface="Cabin"/>
              <a:sym typeface="Cabin"/>
            </a:endParaRPr>
          </a:p>
          <a:p>
            <a:pPr marL="0" lvl="0" indent="0" algn="l" rtl="0">
              <a:lnSpc>
                <a:spcPct val="115000"/>
              </a:lnSpc>
              <a:spcBef>
                <a:spcPts val="0"/>
              </a:spcBef>
              <a:spcAft>
                <a:spcPts val="0"/>
              </a:spcAft>
              <a:buNone/>
            </a:pPr>
            <a:r>
              <a:rPr lang="it-IT" sz="2300">
                <a:solidFill>
                  <a:schemeClr val="dk1"/>
                </a:solidFill>
                <a:latin typeface="Cabin"/>
                <a:ea typeface="Cabin"/>
                <a:cs typeface="Cabin"/>
                <a:sym typeface="Cabin"/>
              </a:rPr>
              <a:t>L’esperienza è il fulcro dell’apprendimento</a:t>
            </a:r>
            <a:endParaRPr sz="2300">
              <a:solidFill>
                <a:schemeClr val="dk1"/>
              </a:solidFill>
              <a:latin typeface="Cabin"/>
              <a:ea typeface="Cabin"/>
              <a:cs typeface="Cabin"/>
              <a:sym typeface="Cabin"/>
            </a:endParaRPr>
          </a:p>
        </p:txBody>
      </p:sp>
      <p:sp>
        <p:nvSpPr>
          <p:cNvPr id="901" name="Google Shape;901;g1df74fc4696_0_89"/>
          <p:cNvSpPr txBox="1"/>
          <p:nvPr/>
        </p:nvSpPr>
        <p:spPr>
          <a:xfrm>
            <a:off x="6096000" y="5478800"/>
            <a:ext cx="6205500" cy="5601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it-IT" sz="2300">
                <a:solidFill>
                  <a:schemeClr val="dk1"/>
                </a:solidFill>
                <a:latin typeface="Cabin"/>
                <a:ea typeface="Cabin"/>
                <a:cs typeface="Cabin"/>
                <a:sym typeface="Cabin"/>
              </a:rPr>
              <a:t>Le immagini come veicolo per la comprensione</a:t>
            </a:r>
            <a:endParaRPr sz="2300">
              <a:solidFill>
                <a:schemeClr val="dk1"/>
              </a:solidFill>
              <a:latin typeface="Cabin"/>
              <a:ea typeface="Cabin"/>
              <a:cs typeface="Cabin"/>
              <a:sym typeface="Cabin"/>
            </a:endParaRPr>
          </a:p>
        </p:txBody>
      </p:sp>
      <p:sp>
        <p:nvSpPr>
          <p:cNvPr id="902" name="Google Shape;902;g1df74fc4696_0_89"/>
          <p:cNvSpPr txBox="1"/>
          <p:nvPr/>
        </p:nvSpPr>
        <p:spPr>
          <a:xfrm>
            <a:off x="6204767" y="3737867"/>
            <a:ext cx="5330700" cy="524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it-IT" sz="2300">
                <a:solidFill>
                  <a:schemeClr val="dk1"/>
                </a:solidFill>
                <a:latin typeface="Cabin"/>
                <a:ea typeface="Cabin"/>
                <a:cs typeface="Cabin"/>
                <a:sym typeface="Cabin"/>
              </a:rPr>
              <a:t>Attenzione alle possibili difficoltà</a:t>
            </a:r>
            <a:endParaRPr sz="2300">
              <a:solidFill>
                <a:schemeClr val="dk1"/>
              </a:solidFill>
              <a:latin typeface="Cabin"/>
              <a:ea typeface="Cabin"/>
              <a:cs typeface="Cabin"/>
              <a:sym typeface="Cabin"/>
            </a:endParaRPr>
          </a:p>
        </p:txBody>
      </p:sp>
      <p:sp>
        <p:nvSpPr>
          <p:cNvPr id="903" name="Google Shape;903;g1df74fc4696_0_89"/>
          <p:cNvSpPr txBox="1"/>
          <p:nvPr/>
        </p:nvSpPr>
        <p:spPr>
          <a:xfrm>
            <a:off x="6113200" y="5908983"/>
            <a:ext cx="5330700" cy="524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it-IT" sz="2300">
                <a:solidFill>
                  <a:schemeClr val="dk1"/>
                </a:solidFill>
                <a:latin typeface="Cabin"/>
                <a:ea typeface="Cabin"/>
                <a:cs typeface="Cabin"/>
                <a:sym typeface="Cabin"/>
              </a:rPr>
              <a:t>Costruzione di artefatti</a:t>
            </a:r>
            <a:endParaRPr sz="2300">
              <a:solidFill>
                <a:schemeClr val="dk1"/>
              </a:solidFill>
              <a:latin typeface="Cabin"/>
              <a:ea typeface="Cabin"/>
              <a:cs typeface="Cabin"/>
              <a:sym typeface="Cabin"/>
            </a:endParaRPr>
          </a:p>
        </p:txBody>
      </p:sp>
      <p:pic>
        <p:nvPicPr>
          <p:cNvPr id="904" name="Google Shape;904;g1df74fc4696_0_89"/>
          <p:cNvPicPr preferRelativeResize="0"/>
          <p:nvPr/>
        </p:nvPicPr>
        <p:blipFill rotWithShape="1">
          <a:blip r:embed="rId3">
            <a:alphaModFix/>
          </a:blip>
          <a:srcRect/>
          <a:stretch/>
        </p:blipFill>
        <p:spPr>
          <a:xfrm>
            <a:off x="1436914" y="5922617"/>
            <a:ext cx="1135025" cy="56156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g1df74fc4696_3_14"/>
          <p:cNvSpPr txBox="1">
            <a:spLocks noGrp="1"/>
          </p:cNvSpPr>
          <p:nvPr>
            <p:ph type="title"/>
          </p:nvPr>
        </p:nvSpPr>
        <p:spPr>
          <a:xfrm>
            <a:off x="443633" y="161800"/>
            <a:ext cx="92205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it-IT" sz="3200" b="1">
                <a:solidFill>
                  <a:srgbClr val="408AB6"/>
                </a:solidFill>
                <a:latin typeface="Open Sans"/>
                <a:ea typeface="Open Sans"/>
                <a:cs typeface="Open Sans"/>
                <a:sym typeface="Open Sans"/>
              </a:rPr>
              <a:t>Esempio: la scoperta della decina </a:t>
            </a:r>
            <a:endParaRPr sz="3200" b="1">
              <a:solidFill>
                <a:srgbClr val="408AB6"/>
              </a:solidFill>
              <a:latin typeface="Open Sans"/>
              <a:ea typeface="Open Sans"/>
              <a:cs typeface="Open Sans"/>
              <a:sym typeface="Open Sans"/>
            </a:endParaRPr>
          </a:p>
        </p:txBody>
      </p:sp>
      <p:sp>
        <p:nvSpPr>
          <p:cNvPr id="910" name="Google Shape;910;g1df74fc4696_3_14"/>
          <p:cNvSpPr/>
          <p:nvPr/>
        </p:nvSpPr>
        <p:spPr>
          <a:xfrm>
            <a:off x="1092667" y="3096317"/>
            <a:ext cx="3578700" cy="880800"/>
          </a:xfrm>
          <a:prstGeom prst="roundRect">
            <a:avLst>
              <a:gd name="adj" fmla="val 16667"/>
            </a:avLst>
          </a:prstGeom>
          <a:solidFill>
            <a:srgbClr val="C27BA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2100" b="1"/>
              <a:t>Coinvolgimento e Motivazione</a:t>
            </a:r>
            <a:endParaRPr sz="2100" b="1"/>
          </a:p>
        </p:txBody>
      </p:sp>
      <p:sp>
        <p:nvSpPr>
          <p:cNvPr id="911" name="Google Shape;911;g1df74fc4696_3_14"/>
          <p:cNvSpPr/>
          <p:nvPr/>
        </p:nvSpPr>
        <p:spPr>
          <a:xfrm>
            <a:off x="297767" y="1255267"/>
            <a:ext cx="3116700" cy="880800"/>
          </a:xfrm>
          <a:prstGeom prst="roundRect">
            <a:avLst>
              <a:gd name="adj" fmla="val 16667"/>
            </a:avLst>
          </a:prstGeom>
          <a:solidFill>
            <a:srgbClr val="8E7CC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2100" b="1"/>
              <a:t>Domande</a:t>
            </a:r>
            <a:endParaRPr sz="2100" b="1"/>
          </a:p>
        </p:txBody>
      </p:sp>
      <p:sp>
        <p:nvSpPr>
          <p:cNvPr id="912" name="Google Shape;912;g1df74fc4696_3_14"/>
          <p:cNvSpPr/>
          <p:nvPr/>
        </p:nvSpPr>
        <p:spPr>
          <a:xfrm>
            <a:off x="3691642" y="4645371"/>
            <a:ext cx="3116700" cy="8808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2100" b="1"/>
              <a:t>Esplorazione</a:t>
            </a:r>
            <a:endParaRPr sz="2100" b="1"/>
          </a:p>
        </p:txBody>
      </p:sp>
      <p:sp>
        <p:nvSpPr>
          <p:cNvPr id="913" name="Google Shape;913;g1df74fc4696_3_14"/>
          <p:cNvSpPr txBox="1"/>
          <p:nvPr/>
        </p:nvSpPr>
        <p:spPr>
          <a:xfrm>
            <a:off x="3506942" y="1433317"/>
            <a:ext cx="5733300" cy="524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it-IT" sz="2300">
                <a:solidFill>
                  <a:schemeClr val="dk1"/>
                </a:solidFill>
                <a:latin typeface="Cabin"/>
                <a:ea typeface="Cabin"/>
                <a:cs typeface="Cabin"/>
                <a:sym typeface="Cabin"/>
              </a:rPr>
              <a:t>Parte dalle ipotesi </a:t>
            </a:r>
            <a:endParaRPr sz="2300">
              <a:solidFill>
                <a:schemeClr val="dk1"/>
              </a:solidFill>
              <a:latin typeface="Cabin"/>
              <a:ea typeface="Cabin"/>
              <a:cs typeface="Cabin"/>
              <a:sym typeface="Cabin"/>
            </a:endParaRPr>
          </a:p>
          <a:p>
            <a:pPr marL="0" lvl="0" indent="0" algn="l" rtl="0">
              <a:lnSpc>
                <a:spcPct val="115000"/>
              </a:lnSpc>
              <a:spcBef>
                <a:spcPts val="0"/>
              </a:spcBef>
              <a:spcAft>
                <a:spcPts val="0"/>
              </a:spcAft>
              <a:buNone/>
            </a:pPr>
            <a:r>
              <a:rPr lang="it-IT" sz="2300">
                <a:solidFill>
                  <a:schemeClr val="dk1"/>
                </a:solidFill>
                <a:latin typeface="Cabin"/>
                <a:ea typeface="Cabin"/>
                <a:cs typeface="Cabin"/>
                <a:sym typeface="Cabin"/>
              </a:rPr>
              <a:t>matematiche dei ragazzi (quante cannucce?)</a:t>
            </a:r>
            <a:endParaRPr sz="2300">
              <a:solidFill>
                <a:schemeClr val="dk1"/>
              </a:solidFill>
              <a:latin typeface="Cabin"/>
              <a:ea typeface="Cabin"/>
              <a:cs typeface="Cabin"/>
              <a:sym typeface="Cabin"/>
            </a:endParaRPr>
          </a:p>
        </p:txBody>
      </p:sp>
      <p:sp>
        <p:nvSpPr>
          <p:cNvPr id="914" name="Google Shape;914;g1df74fc4696_3_14"/>
          <p:cNvSpPr txBox="1"/>
          <p:nvPr/>
        </p:nvSpPr>
        <p:spPr>
          <a:xfrm>
            <a:off x="4995342" y="3007713"/>
            <a:ext cx="6205500" cy="524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it-IT" sz="2300">
                <a:solidFill>
                  <a:schemeClr val="dk1"/>
                </a:solidFill>
                <a:latin typeface="Cabin"/>
                <a:ea typeface="Cabin"/>
                <a:cs typeface="Cabin"/>
                <a:sym typeface="Cabin"/>
              </a:rPr>
              <a:t>Dedica molte ore allo svolgimento dell’attività</a:t>
            </a:r>
            <a:endParaRPr sz="2300">
              <a:solidFill>
                <a:schemeClr val="dk1"/>
              </a:solidFill>
              <a:latin typeface="Cabin"/>
              <a:ea typeface="Cabin"/>
              <a:cs typeface="Cabin"/>
              <a:sym typeface="Cabin"/>
            </a:endParaRPr>
          </a:p>
          <a:p>
            <a:pPr marL="0" lvl="0" indent="0" algn="l" rtl="0">
              <a:lnSpc>
                <a:spcPct val="115000"/>
              </a:lnSpc>
              <a:spcBef>
                <a:spcPts val="0"/>
              </a:spcBef>
              <a:spcAft>
                <a:spcPts val="0"/>
              </a:spcAft>
              <a:buNone/>
            </a:pPr>
            <a:r>
              <a:rPr lang="it-IT" sz="2300">
                <a:solidFill>
                  <a:schemeClr val="dk1"/>
                </a:solidFill>
                <a:latin typeface="Cabin"/>
                <a:ea typeface="Cabin"/>
                <a:cs typeface="Cabin"/>
                <a:sym typeface="Cabin"/>
              </a:rPr>
              <a:t>L’esperienza è il fulcro dell’apprendimento</a:t>
            </a:r>
            <a:endParaRPr sz="2300">
              <a:solidFill>
                <a:schemeClr val="dk1"/>
              </a:solidFill>
              <a:latin typeface="Cabin"/>
              <a:ea typeface="Cabin"/>
              <a:cs typeface="Cabin"/>
              <a:sym typeface="Cabin"/>
            </a:endParaRPr>
          </a:p>
        </p:txBody>
      </p:sp>
      <p:sp>
        <p:nvSpPr>
          <p:cNvPr id="915" name="Google Shape;915;g1df74fc4696_3_14"/>
          <p:cNvSpPr txBox="1"/>
          <p:nvPr/>
        </p:nvSpPr>
        <p:spPr>
          <a:xfrm>
            <a:off x="6808350" y="4645375"/>
            <a:ext cx="6205500" cy="5601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it-IT" sz="2300">
                <a:solidFill>
                  <a:schemeClr val="dk1"/>
                </a:solidFill>
                <a:latin typeface="Cabin"/>
                <a:ea typeface="Cabin"/>
                <a:cs typeface="Cabin"/>
                <a:sym typeface="Cabin"/>
              </a:rPr>
              <a:t>Le immagini come veicolo </a:t>
            </a:r>
            <a:endParaRPr sz="2300">
              <a:solidFill>
                <a:schemeClr val="dk1"/>
              </a:solidFill>
              <a:latin typeface="Cabin"/>
              <a:ea typeface="Cabin"/>
              <a:cs typeface="Cabin"/>
              <a:sym typeface="Cabin"/>
            </a:endParaRPr>
          </a:p>
          <a:p>
            <a:pPr marL="0" lvl="0" indent="0" algn="l" rtl="0">
              <a:lnSpc>
                <a:spcPct val="115000"/>
              </a:lnSpc>
              <a:spcBef>
                <a:spcPts val="0"/>
              </a:spcBef>
              <a:spcAft>
                <a:spcPts val="0"/>
              </a:spcAft>
              <a:buNone/>
            </a:pPr>
            <a:r>
              <a:rPr lang="it-IT" sz="2300">
                <a:solidFill>
                  <a:schemeClr val="dk1"/>
                </a:solidFill>
                <a:latin typeface="Cabin"/>
                <a:ea typeface="Cabin"/>
                <a:cs typeface="Cabin"/>
                <a:sym typeface="Cabin"/>
              </a:rPr>
              <a:t>per la comprensione</a:t>
            </a:r>
            <a:endParaRPr sz="2300">
              <a:solidFill>
                <a:schemeClr val="dk1"/>
              </a:solidFill>
              <a:latin typeface="Cabin"/>
              <a:ea typeface="Cabin"/>
              <a:cs typeface="Cabin"/>
              <a:sym typeface="Cabin"/>
            </a:endParaRPr>
          </a:p>
        </p:txBody>
      </p:sp>
      <p:sp>
        <p:nvSpPr>
          <p:cNvPr id="916" name="Google Shape;916;g1df74fc4696_3_14"/>
          <p:cNvSpPr txBox="1"/>
          <p:nvPr/>
        </p:nvSpPr>
        <p:spPr>
          <a:xfrm>
            <a:off x="6204767" y="3737867"/>
            <a:ext cx="5330700" cy="524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it-IT" sz="2300">
                <a:solidFill>
                  <a:schemeClr val="dk1"/>
                </a:solidFill>
                <a:latin typeface="Cabin"/>
                <a:ea typeface="Cabin"/>
                <a:cs typeface="Cabin"/>
                <a:sym typeface="Cabin"/>
              </a:rPr>
              <a:t>Attenzione alle possibili difficoltà</a:t>
            </a:r>
            <a:endParaRPr sz="2300">
              <a:solidFill>
                <a:schemeClr val="dk1"/>
              </a:solidFill>
              <a:latin typeface="Cabin"/>
              <a:ea typeface="Cabin"/>
              <a:cs typeface="Cabin"/>
              <a:sym typeface="Cabin"/>
            </a:endParaRPr>
          </a:p>
        </p:txBody>
      </p:sp>
      <p:sp>
        <p:nvSpPr>
          <p:cNvPr id="917" name="Google Shape;917;g1df74fc4696_3_14"/>
          <p:cNvSpPr txBox="1"/>
          <p:nvPr/>
        </p:nvSpPr>
        <p:spPr>
          <a:xfrm>
            <a:off x="6733675" y="5614858"/>
            <a:ext cx="5330700" cy="524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it-IT" sz="2300">
                <a:solidFill>
                  <a:schemeClr val="dk1"/>
                </a:solidFill>
                <a:latin typeface="Cabin"/>
                <a:ea typeface="Cabin"/>
                <a:cs typeface="Cabin"/>
                <a:sym typeface="Cabin"/>
              </a:rPr>
              <a:t>Costruzione di artefatti</a:t>
            </a:r>
            <a:endParaRPr sz="2300">
              <a:solidFill>
                <a:schemeClr val="dk1"/>
              </a:solidFill>
              <a:latin typeface="Cabin"/>
              <a:ea typeface="Cabin"/>
              <a:cs typeface="Cabin"/>
              <a:sym typeface="Cabin"/>
            </a:endParaRPr>
          </a:p>
        </p:txBody>
      </p:sp>
      <p:pic>
        <p:nvPicPr>
          <p:cNvPr id="918" name="Google Shape;918;g1df74fc4696_3_14"/>
          <p:cNvPicPr preferRelativeResize="0"/>
          <p:nvPr/>
        </p:nvPicPr>
        <p:blipFill rotWithShape="1">
          <a:blip r:embed="rId3">
            <a:alphaModFix/>
          </a:blip>
          <a:srcRect/>
          <a:stretch/>
        </p:blipFill>
        <p:spPr>
          <a:xfrm>
            <a:off x="1436914" y="5922617"/>
            <a:ext cx="1135025" cy="561569"/>
          </a:xfrm>
          <a:prstGeom prst="rect">
            <a:avLst/>
          </a:prstGeom>
          <a:noFill/>
          <a:ln>
            <a:noFill/>
          </a:ln>
        </p:spPr>
      </p:pic>
      <p:pic>
        <p:nvPicPr>
          <p:cNvPr id="919" name="Google Shape;919;g1df74fc4696_3_14"/>
          <p:cNvPicPr preferRelativeResize="0"/>
          <p:nvPr/>
        </p:nvPicPr>
        <p:blipFill>
          <a:blip r:embed="rId4">
            <a:alphaModFix/>
          </a:blip>
          <a:stretch>
            <a:fillRect/>
          </a:stretch>
        </p:blipFill>
        <p:spPr>
          <a:xfrm>
            <a:off x="9332717" y="1077713"/>
            <a:ext cx="2377517" cy="1777612"/>
          </a:xfrm>
          <a:prstGeom prst="rect">
            <a:avLst/>
          </a:prstGeom>
          <a:noFill/>
          <a:ln>
            <a:noFill/>
          </a:ln>
        </p:spPr>
      </p:pic>
      <p:pic>
        <p:nvPicPr>
          <p:cNvPr id="920" name="Google Shape;920;g1df74fc4696_3_14"/>
          <p:cNvPicPr preferRelativeResize="0"/>
          <p:nvPr/>
        </p:nvPicPr>
        <p:blipFill>
          <a:blip r:embed="rId5">
            <a:alphaModFix/>
          </a:blip>
          <a:stretch>
            <a:fillRect/>
          </a:stretch>
        </p:blipFill>
        <p:spPr>
          <a:xfrm>
            <a:off x="9947925" y="5552686"/>
            <a:ext cx="1859324" cy="12373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g1df74fc4696_0_383"/>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56</a:t>
            </a:fld>
            <a:endParaRPr/>
          </a:p>
        </p:txBody>
      </p:sp>
      <p:pic>
        <p:nvPicPr>
          <p:cNvPr id="926" name="Google Shape;926;g1df74fc4696_0_383"/>
          <p:cNvPicPr preferRelativeResize="0"/>
          <p:nvPr/>
        </p:nvPicPr>
        <p:blipFill>
          <a:blip r:embed="rId3">
            <a:alphaModFix/>
          </a:blip>
          <a:stretch>
            <a:fillRect/>
          </a:stretch>
        </p:blipFill>
        <p:spPr>
          <a:xfrm>
            <a:off x="78600" y="6624667"/>
            <a:ext cx="900233" cy="117767"/>
          </a:xfrm>
          <a:prstGeom prst="rect">
            <a:avLst/>
          </a:prstGeom>
          <a:noFill/>
          <a:ln>
            <a:noFill/>
          </a:ln>
        </p:spPr>
      </p:pic>
      <p:sp>
        <p:nvSpPr>
          <p:cNvPr id="927" name="Google Shape;927;g1df74fc4696_0_383"/>
          <p:cNvSpPr txBox="1">
            <a:spLocks noGrp="1"/>
          </p:cNvSpPr>
          <p:nvPr>
            <p:ph type="title"/>
          </p:nvPr>
        </p:nvSpPr>
        <p:spPr>
          <a:xfrm>
            <a:off x="443633" y="161800"/>
            <a:ext cx="92205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it-IT" sz="3200" b="1">
                <a:solidFill>
                  <a:srgbClr val="408AB6"/>
                </a:solidFill>
                <a:latin typeface="Open Sans"/>
                <a:ea typeface="Open Sans"/>
                <a:cs typeface="Open Sans"/>
                <a:sym typeface="Open Sans"/>
              </a:rPr>
              <a:t>Ulteriori rifle</a:t>
            </a:r>
            <a:r>
              <a:rPr lang="it-IT" sz="3200" b="1">
                <a:solidFill>
                  <a:srgbClr val="408AB6"/>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ssion</a:t>
            </a:r>
            <a:r>
              <a:rPr lang="it-IT" sz="3200" b="1">
                <a:solidFill>
                  <a:srgbClr val="408AB6"/>
                </a:solidFill>
                <a:latin typeface="Open Sans"/>
                <a:ea typeface="Open Sans"/>
                <a:cs typeface="Open Sans"/>
                <a:sym typeface="Open Sans"/>
              </a:rPr>
              <a:t>i</a:t>
            </a:r>
            <a:endParaRPr sz="3200" b="1">
              <a:solidFill>
                <a:srgbClr val="408AB6"/>
              </a:solidFill>
              <a:latin typeface="Open Sans"/>
              <a:ea typeface="Open Sans"/>
              <a:cs typeface="Open Sans"/>
              <a:sym typeface="Open Sans"/>
            </a:endParaRPr>
          </a:p>
        </p:txBody>
      </p:sp>
      <p:sp>
        <p:nvSpPr>
          <p:cNvPr id="928" name="Google Shape;928;g1df74fc4696_0_383"/>
          <p:cNvSpPr/>
          <p:nvPr/>
        </p:nvSpPr>
        <p:spPr>
          <a:xfrm>
            <a:off x="542367" y="1229300"/>
            <a:ext cx="3578700" cy="880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2100" b="1"/>
              <a:t>Collaborazione</a:t>
            </a:r>
            <a:endParaRPr sz="2100" b="1"/>
          </a:p>
        </p:txBody>
      </p:sp>
      <p:sp>
        <p:nvSpPr>
          <p:cNvPr id="929" name="Google Shape;929;g1df74fc4696_0_383"/>
          <p:cNvSpPr/>
          <p:nvPr/>
        </p:nvSpPr>
        <p:spPr>
          <a:xfrm>
            <a:off x="2611500" y="2593533"/>
            <a:ext cx="3633900" cy="880800"/>
          </a:xfrm>
          <a:prstGeom prst="roundRect">
            <a:avLst>
              <a:gd name="adj" fmla="val 16667"/>
            </a:avLst>
          </a:prstGeom>
          <a:solidFill>
            <a:srgbClr val="F1C23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2100" b="1"/>
              <a:t>Discussione</a:t>
            </a:r>
            <a:endParaRPr sz="2100" b="1"/>
          </a:p>
        </p:txBody>
      </p:sp>
      <p:sp>
        <p:nvSpPr>
          <p:cNvPr id="930" name="Google Shape;930;g1df74fc4696_0_383"/>
          <p:cNvSpPr/>
          <p:nvPr/>
        </p:nvSpPr>
        <p:spPr>
          <a:xfrm>
            <a:off x="4528167" y="3989467"/>
            <a:ext cx="4278000" cy="880800"/>
          </a:xfrm>
          <a:prstGeom prst="roundRect">
            <a:avLst>
              <a:gd name="adj" fmla="val 16667"/>
            </a:avLst>
          </a:prstGeom>
          <a:solidFill>
            <a:srgbClr val="E0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2100" b="1"/>
              <a:t>Rielaborazione e Sistematizzazione</a:t>
            </a:r>
            <a:endParaRPr sz="2100" b="1"/>
          </a:p>
        </p:txBody>
      </p:sp>
      <p:sp>
        <p:nvSpPr>
          <p:cNvPr id="931" name="Google Shape;931;g1df74fc4696_0_383"/>
          <p:cNvSpPr txBox="1"/>
          <p:nvPr/>
        </p:nvSpPr>
        <p:spPr>
          <a:xfrm>
            <a:off x="6267633" y="2789800"/>
            <a:ext cx="5330700" cy="5601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it-IT" sz="2300">
                <a:solidFill>
                  <a:schemeClr val="dk1"/>
                </a:solidFill>
                <a:latin typeface="Cabin"/>
                <a:ea typeface="Cabin"/>
                <a:cs typeface="Cabin"/>
                <a:sym typeface="Cabin"/>
              </a:rPr>
              <a:t>Usa domande stimolo per brainstorming</a:t>
            </a:r>
            <a:endParaRPr sz="2300">
              <a:latin typeface="Cabin"/>
              <a:ea typeface="Cabin"/>
              <a:cs typeface="Cabin"/>
              <a:sym typeface="Cabin"/>
            </a:endParaRPr>
          </a:p>
        </p:txBody>
      </p:sp>
      <p:sp>
        <p:nvSpPr>
          <p:cNvPr id="932" name="Google Shape;932;g1df74fc4696_0_383"/>
          <p:cNvSpPr txBox="1"/>
          <p:nvPr/>
        </p:nvSpPr>
        <p:spPr>
          <a:xfrm>
            <a:off x="7309033" y="4999600"/>
            <a:ext cx="4585200" cy="5601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it-IT" sz="2300">
                <a:solidFill>
                  <a:schemeClr val="dk1"/>
                </a:solidFill>
                <a:latin typeface="Cabin"/>
                <a:ea typeface="Cabin"/>
                <a:cs typeface="Cabin"/>
                <a:sym typeface="Cabin"/>
              </a:rPr>
              <a:t>Definizioni come conclusione</a:t>
            </a:r>
            <a:endParaRPr sz="2300">
              <a:latin typeface="Cabin"/>
              <a:ea typeface="Cabin"/>
              <a:cs typeface="Cabin"/>
              <a:sym typeface="Cabin"/>
            </a:endParaRPr>
          </a:p>
        </p:txBody>
      </p:sp>
      <p:sp>
        <p:nvSpPr>
          <p:cNvPr id="933" name="Google Shape;933;g1df74fc4696_0_383"/>
          <p:cNvSpPr txBox="1"/>
          <p:nvPr/>
        </p:nvSpPr>
        <p:spPr>
          <a:xfrm>
            <a:off x="4092700" y="1434433"/>
            <a:ext cx="7540800" cy="524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it-IT" sz="2300">
                <a:solidFill>
                  <a:schemeClr val="dk1"/>
                </a:solidFill>
                <a:latin typeface="Cabin"/>
                <a:ea typeface="Cabin"/>
                <a:cs typeface="Cabin"/>
                <a:sym typeface="Cabin"/>
              </a:rPr>
              <a:t>Occasione per introdurre/riprendere concetti relazionati</a:t>
            </a:r>
            <a:endParaRPr sz="2300">
              <a:solidFill>
                <a:schemeClr val="dk1"/>
              </a:solidFill>
              <a:latin typeface="Cabin"/>
              <a:ea typeface="Cabin"/>
              <a:cs typeface="Cabin"/>
              <a:sym typeface="Cabin"/>
            </a:endParaRPr>
          </a:p>
        </p:txBody>
      </p:sp>
      <p:pic>
        <p:nvPicPr>
          <p:cNvPr id="934" name="Google Shape;934;g1df74fc4696_0_383"/>
          <p:cNvPicPr preferRelativeResize="0"/>
          <p:nvPr/>
        </p:nvPicPr>
        <p:blipFill rotWithShape="1">
          <a:blip r:embed="rId4">
            <a:alphaModFix/>
          </a:blip>
          <a:srcRect/>
          <a:stretch/>
        </p:blipFill>
        <p:spPr>
          <a:xfrm>
            <a:off x="1436914" y="5922617"/>
            <a:ext cx="1135025" cy="56156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g1df74fc4696_3_29"/>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57</a:t>
            </a:fld>
            <a:endParaRPr/>
          </a:p>
        </p:txBody>
      </p:sp>
      <p:pic>
        <p:nvPicPr>
          <p:cNvPr id="940" name="Google Shape;940;g1df74fc4696_3_29"/>
          <p:cNvPicPr preferRelativeResize="0"/>
          <p:nvPr/>
        </p:nvPicPr>
        <p:blipFill>
          <a:blip r:embed="rId3">
            <a:alphaModFix/>
          </a:blip>
          <a:stretch>
            <a:fillRect/>
          </a:stretch>
        </p:blipFill>
        <p:spPr>
          <a:xfrm>
            <a:off x="78600" y="6624667"/>
            <a:ext cx="900233" cy="117767"/>
          </a:xfrm>
          <a:prstGeom prst="rect">
            <a:avLst/>
          </a:prstGeom>
          <a:noFill/>
          <a:ln>
            <a:noFill/>
          </a:ln>
        </p:spPr>
      </p:pic>
      <p:sp>
        <p:nvSpPr>
          <p:cNvPr id="941" name="Google Shape;941;g1df74fc4696_3_29"/>
          <p:cNvSpPr txBox="1">
            <a:spLocks noGrp="1"/>
          </p:cNvSpPr>
          <p:nvPr>
            <p:ph type="title"/>
          </p:nvPr>
        </p:nvSpPr>
        <p:spPr>
          <a:xfrm>
            <a:off x="443633" y="161800"/>
            <a:ext cx="92205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it-IT" sz="3200" b="1">
                <a:solidFill>
                  <a:srgbClr val="408AB6"/>
                </a:solidFill>
                <a:latin typeface="Open Sans"/>
                <a:ea typeface="Open Sans"/>
                <a:cs typeface="Open Sans"/>
                <a:sym typeface="Open Sans"/>
              </a:rPr>
              <a:t>Ulteriori rifle</a:t>
            </a:r>
            <a:r>
              <a:rPr lang="it-IT" sz="3200" b="1">
                <a:solidFill>
                  <a:srgbClr val="408AB6"/>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ssion</a:t>
            </a:r>
            <a:r>
              <a:rPr lang="it-IT" sz="3200" b="1">
                <a:solidFill>
                  <a:srgbClr val="408AB6"/>
                </a:solidFill>
                <a:latin typeface="Open Sans"/>
                <a:ea typeface="Open Sans"/>
                <a:cs typeface="Open Sans"/>
                <a:sym typeface="Open Sans"/>
              </a:rPr>
              <a:t>i</a:t>
            </a:r>
            <a:endParaRPr sz="3200" b="1">
              <a:solidFill>
                <a:srgbClr val="408AB6"/>
              </a:solidFill>
              <a:latin typeface="Open Sans"/>
              <a:ea typeface="Open Sans"/>
              <a:cs typeface="Open Sans"/>
              <a:sym typeface="Open Sans"/>
            </a:endParaRPr>
          </a:p>
        </p:txBody>
      </p:sp>
      <p:sp>
        <p:nvSpPr>
          <p:cNvPr id="942" name="Google Shape;942;g1df74fc4696_3_29"/>
          <p:cNvSpPr/>
          <p:nvPr/>
        </p:nvSpPr>
        <p:spPr>
          <a:xfrm>
            <a:off x="542367" y="1229300"/>
            <a:ext cx="3578700" cy="880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2100" b="1"/>
              <a:t>Collaborazione</a:t>
            </a:r>
            <a:endParaRPr sz="2100" b="1"/>
          </a:p>
        </p:txBody>
      </p:sp>
      <p:sp>
        <p:nvSpPr>
          <p:cNvPr id="943" name="Google Shape;943;g1df74fc4696_3_29"/>
          <p:cNvSpPr/>
          <p:nvPr/>
        </p:nvSpPr>
        <p:spPr>
          <a:xfrm>
            <a:off x="2611500" y="2593533"/>
            <a:ext cx="3633900" cy="880800"/>
          </a:xfrm>
          <a:prstGeom prst="roundRect">
            <a:avLst>
              <a:gd name="adj" fmla="val 16667"/>
            </a:avLst>
          </a:prstGeom>
          <a:solidFill>
            <a:srgbClr val="F1C23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2100" b="1"/>
              <a:t>Discussione</a:t>
            </a:r>
            <a:endParaRPr sz="2100" b="1"/>
          </a:p>
        </p:txBody>
      </p:sp>
      <p:sp>
        <p:nvSpPr>
          <p:cNvPr id="944" name="Google Shape;944;g1df74fc4696_3_29"/>
          <p:cNvSpPr/>
          <p:nvPr/>
        </p:nvSpPr>
        <p:spPr>
          <a:xfrm>
            <a:off x="4528167" y="3989467"/>
            <a:ext cx="4278000" cy="880800"/>
          </a:xfrm>
          <a:prstGeom prst="roundRect">
            <a:avLst>
              <a:gd name="adj" fmla="val 16667"/>
            </a:avLst>
          </a:prstGeom>
          <a:solidFill>
            <a:srgbClr val="E0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2100" b="1"/>
              <a:t>Rielaborazione e Sistematizzazione</a:t>
            </a:r>
            <a:endParaRPr sz="2100" b="1"/>
          </a:p>
        </p:txBody>
      </p:sp>
      <p:sp>
        <p:nvSpPr>
          <p:cNvPr id="945" name="Google Shape;945;g1df74fc4696_3_29"/>
          <p:cNvSpPr txBox="1"/>
          <p:nvPr/>
        </p:nvSpPr>
        <p:spPr>
          <a:xfrm>
            <a:off x="6267633" y="2789800"/>
            <a:ext cx="5330700" cy="5601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it-IT" sz="2300">
                <a:solidFill>
                  <a:schemeClr val="dk1"/>
                </a:solidFill>
                <a:latin typeface="Cabin"/>
                <a:ea typeface="Cabin"/>
                <a:cs typeface="Cabin"/>
                <a:sym typeface="Cabin"/>
              </a:rPr>
              <a:t>Usa domande stimolo per brainstorming</a:t>
            </a:r>
            <a:endParaRPr sz="2300">
              <a:solidFill>
                <a:schemeClr val="dk1"/>
              </a:solidFill>
              <a:latin typeface="Cabin"/>
              <a:ea typeface="Cabin"/>
              <a:cs typeface="Cabin"/>
              <a:sym typeface="Cabin"/>
            </a:endParaRPr>
          </a:p>
          <a:p>
            <a:pPr marL="0" lvl="0" indent="0" algn="l" rtl="0">
              <a:lnSpc>
                <a:spcPct val="115000"/>
              </a:lnSpc>
              <a:spcBef>
                <a:spcPts val="0"/>
              </a:spcBef>
              <a:spcAft>
                <a:spcPts val="0"/>
              </a:spcAft>
              <a:buNone/>
            </a:pPr>
            <a:r>
              <a:rPr lang="it-IT" sz="2300">
                <a:solidFill>
                  <a:schemeClr val="dk1"/>
                </a:solidFill>
                <a:latin typeface="Cabin"/>
                <a:ea typeface="Cabin"/>
                <a:cs typeface="Cabin"/>
                <a:sym typeface="Cabin"/>
              </a:rPr>
              <a:t>“come scriveresti 13 con le cannucce?”</a:t>
            </a:r>
            <a:endParaRPr sz="2300">
              <a:solidFill>
                <a:schemeClr val="dk1"/>
              </a:solidFill>
              <a:latin typeface="Cabin"/>
              <a:ea typeface="Cabin"/>
              <a:cs typeface="Cabin"/>
              <a:sym typeface="Cabin"/>
            </a:endParaRPr>
          </a:p>
        </p:txBody>
      </p:sp>
      <p:sp>
        <p:nvSpPr>
          <p:cNvPr id="946" name="Google Shape;946;g1df74fc4696_3_29"/>
          <p:cNvSpPr txBox="1"/>
          <p:nvPr/>
        </p:nvSpPr>
        <p:spPr>
          <a:xfrm>
            <a:off x="7309033" y="4999600"/>
            <a:ext cx="4585200" cy="5601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it-IT" sz="2300">
                <a:solidFill>
                  <a:schemeClr val="dk1"/>
                </a:solidFill>
                <a:latin typeface="Cabin"/>
                <a:ea typeface="Cabin"/>
                <a:cs typeface="Cabin"/>
                <a:sym typeface="Cabin"/>
              </a:rPr>
              <a:t>Definizioni come conclusione</a:t>
            </a:r>
            <a:endParaRPr sz="2300">
              <a:solidFill>
                <a:schemeClr val="dk1"/>
              </a:solidFill>
              <a:latin typeface="Cabin"/>
              <a:ea typeface="Cabin"/>
              <a:cs typeface="Cabin"/>
              <a:sym typeface="Cabin"/>
            </a:endParaRPr>
          </a:p>
          <a:p>
            <a:pPr marL="0" lvl="0" indent="0" algn="l" rtl="0">
              <a:lnSpc>
                <a:spcPct val="115000"/>
              </a:lnSpc>
              <a:spcBef>
                <a:spcPts val="0"/>
              </a:spcBef>
              <a:spcAft>
                <a:spcPts val="0"/>
              </a:spcAft>
              <a:buNone/>
            </a:pPr>
            <a:r>
              <a:rPr lang="it-IT" sz="2300">
                <a:solidFill>
                  <a:schemeClr val="dk1"/>
                </a:solidFill>
                <a:latin typeface="Cabin"/>
                <a:ea typeface="Cabin"/>
                <a:cs typeface="Cabin"/>
                <a:sym typeface="Cabin"/>
              </a:rPr>
              <a:t>“la decina è un fascetto, ovvero 10 elementi insieme”</a:t>
            </a:r>
            <a:endParaRPr sz="2300">
              <a:solidFill>
                <a:schemeClr val="dk1"/>
              </a:solidFill>
              <a:latin typeface="Cabin"/>
              <a:ea typeface="Cabin"/>
              <a:cs typeface="Cabin"/>
              <a:sym typeface="Cabin"/>
            </a:endParaRPr>
          </a:p>
        </p:txBody>
      </p:sp>
      <p:pic>
        <p:nvPicPr>
          <p:cNvPr id="947" name="Google Shape;947;g1df74fc4696_3_29"/>
          <p:cNvPicPr preferRelativeResize="0"/>
          <p:nvPr/>
        </p:nvPicPr>
        <p:blipFill rotWithShape="1">
          <a:blip r:embed="rId4">
            <a:alphaModFix/>
          </a:blip>
          <a:srcRect/>
          <a:stretch/>
        </p:blipFill>
        <p:spPr>
          <a:xfrm>
            <a:off x="1436914" y="5922617"/>
            <a:ext cx="1135025" cy="561569"/>
          </a:xfrm>
          <a:prstGeom prst="rect">
            <a:avLst/>
          </a:prstGeom>
          <a:noFill/>
          <a:ln>
            <a:noFill/>
          </a:ln>
        </p:spPr>
      </p:pic>
      <p:pic>
        <p:nvPicPr>
          <p:cNvPr id="948" name="Google Shape;948;g1df74fc4696_3_29"/>
          <p:cNvPicPr preferRelativeResize="0"/>
          <p:nvPr/>
        </p:nvPicPr>
        <p:blipFill>
          <a:blip r:embed="rId5">
            <a:alphaModFix/>
          </a:blip>
          <a:stretch>
            <a:fillRect/>
          </a:stretch>
        </p:blipFill>
        <p:spPr>
          <a:xfrm>
            <a:off x="4907242" y="522538"/>
            <a:ext cx="2377517" cy="1777612"/>
          </a:xfrm>
          <a:prstGeom prst="rect">
            <a:avLst/>
          </a:prstGeom>
          <a:noFill/>
          <a:ln>
            <a:noFill/>
          </a:ln>
        </p:spPr>
      </p:pic>
      <p:sp>
        <p:nvSpPr>
          <p:cNvPr id="949" name="Google Shape;949;g1df74fc4696_3_29"/>
          <p:cNvSpPr txBox="1"/>
          <p:nvPr/>
        </p:nvSpPr>
        <p:spPr>
          <a:xfrm>
            <a:off x="7448727" y="1389650"/>
            <a:ext cx="4278000" cy="5601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it-IT" sz="2300">
                <a:solidFill>
                  <a:schemeClr val="dk1"/>
                </a:solidFill>
                <a:latin typeface="Cabin"/>
                <a:ea typeface="Cabin"/>
                <a:cs typeface="Cabin"/>
                <a:sym typeface="Cabin"/>
              </a:rPr>
              <a:t>strategie di conteggio differenti</a:t>
            </a:r>
            <a:endParaRPr sz="2300">
              <a:latin typeface="Cabin"/>
              <a:ea typeface="Cabin"/>
              <a:cs typeface="Cabin"/>
              <a:sym typeface="Cabin"/>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g1df74fc4696_0_405"/>
          <p:cNvSpPr txBox="1">
            <a:spLocks noGrp="1"/>
          </p:cNvSpPr>
          <p:nvPr>
            <p:ph type="body" idx="1"/>
          </p:nvPr>
        </p:nvSpPr>
        <p:spPr>
          <a:xfrm>
            <a:off x="712787" y="4939597"/>
            <a:ext cx="11193900" cy="1325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pPr>
            <a:endParaRPr b="1">
              <a:solidFill>
                <a:schemeClr val="lt1"/>
              </a:solidFill>
            </a:endParaRPr>
          </a:p>
          <a:p>
            <a:pPr marL="0" lvl="0" indent="0" algn="l" rtl="0">
              <a:lnSpc>
                <a:spcPct val="100000"/>
              </a:lnSpc>
              <a:spcBef>
                <a:spcPts val="0"/>
              </a:spcBef>
              <a:spcAft>
                <a:spcPts val="0"/>
              </a:spcAft>
              <a:buSzPts val="2800"/>
              <a:buNone/>
            </a:pPr>
            <a:endParaRPr b="1">
              <a:solidFill>
                <a:schemeClr val="lt1"/>
              </a:solidFill>
            </a:endParaRPr>
          </a:p>
          <a:p>
            <a:pPr marL="0" lvl="0" indent="0" algn="l" rtl="0">
              <a:lnSpc>
                <a:spcPct val="100000"/>
              </a:lnSpc>
              <a:spcBef>
                <a:spcPts val="0"/>
              </a:spcBef>
              <a:spcAft>
                <a:spcPts val="0"/>
              </a:spcAft>
              <a:buSzPts val="2800"/>
              <a:buNone/>
            </a:pPr>
            <a:endParaRPr b="1">
              <a:solidFill>
                <a:schemeClr val="lt1"/>
              </a:solidFill>
            </a:endParaRPr>
          </a:p>
          <a:p>
            <a:pPr marL="0" lvl="0" indent="0" algn="l" rtl="0">
              <a:lnSpc>
                <a:spcPct val="100000"/>
              </a:lnSpc>
              <a:spcBef>
                <a:spcPts val="0"/>
              </a:spcBef>
              <a:spcAft>
                <a:spcPts val="0"/>
              </a:spcAft>
              <a:buSzPts val="2800"/>
              <a:buNone/>
            </a:pPr>
            <a:endParaRPr/>
          </a:p>
        </p:txBody>
      </p:sp>
      <p:sp>
        <p:nvSpPr>
          <p:cNvPr id="955" name="Google Shape;955;g1df74fc4696_0_405"/>
          <p:cNvSpPr txBox="1">
            <a:spLocks noGrp="1"/>
          </p:cNvSpPr>
          <p:nvPr>
            <p:ph type="title"/>
          </p:nvPr>
        </p:nvSpPr>
        <p:spPr>
          <a:xfrm>
            <a:off x="712788" y="3113289"/>
            <a:ext cx="9955200" cy="13257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SzPts val="3200"/>
              <a:buNone/>
            </a:pPr>
            <a:r>
              <a:rPr lang="it-IT"/>
              <a:t>IL MONDO DEI DATI NELLA DIDATTICA</a:t>
            </a:r>
            <a:endParaRPr/>
          </a:p>
        </p:txBody>
      </p:sp>
      <p:pic>
        <p:nvPicPr>
          <p:cNvPr id="956" name="Google Shape;956;g1df74fc4696_0_405"/>
          <p:cNvPicPr preferRelativeResize="0"/>
          <p:nvPr/>
        </p:nvPicPr>
        <p:blipFill rotWithShape="1">
          <a:blip r:embed="rId3">
            <a:alphaModFix/>
          </a:blip>
          <a:srcRect/>
          <a:stretch/>
        </p:blipFill>
        <p:spPr>
          <a:xfrm>
            <a:off x="10291014" y="637492"/>
            <a:ext cx="1135025" cy="56156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g1df74fc4696_0_2249"/>
          <p:cNvSpPr txBox="1">
            <a:spLocks noGrp="1"/>
          </p:cNvSpPr>
          <p:nvPr>
            <p:ph type="sldNum" idx="12"/>
          </p:nvPr>
        </p:nvSpPr>
        <p:spPr>
          <a:xfrm>
            <a:off x="10715477" y="6192956"/>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59</a:t>
            </a:fld>
            <a:endParaRPr sz="900"/>
          </a:p>
        </p:txBody>
      </p:sp>
      <p:sp>
        <p:nvSpPr>
          <p:cNvPr id="962" name="Google Shape;962;g1df74fc4696_0_2249"/>
          <p:cNvSpPr txBox="1">
            <a:spLocks noGrp="1"/>
          </p:cNvSpPr>
          <p:nvPr>
            <p:ph type="title"/>
          </p:nvPr>
        </p:nvSpPr>
        <p:spPr>
          <a:xfrm>
            <a:off x="720967" y="158400"/>
            <a:ext cx="10346700" cy="866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it-IT" b="1">
                <a:solidFill>
                  <a:srgbClr val="408AB6"/>
                </a:solidFill>
                <a:latin typeface="Open Sans"/>
                <a:ea typeface="Open Sans"/>
                <a:cs typeface="Open Sans"/>
                <a:sym typeface="Open Sans"/>
              </a:rPr>
              <a:t>COS’E’ LA DATA SCIENCE?</a:t>
            </a:r>
            <a:endParaRPr b="1">
              <a:solidFill>
                <a:srgbClr val="408AB6"/>
              </a:solidFill>
              <a:latin typeface="Open Sans"/>
              <a:ea typeface="Open Sans"/>
              <a:cs typeface="Open Sans"/>
              <a:sym typeface="Open Sans"/>
            </a:endParaRPr>
          </a:p>
        </p:txBody>
      </p:sp>
      <p:sp>
        <p:nvSpPr>
          <p:cNvPr id="963" name="Google Shape;963;g1df74fc4696_0_2249"/>
          <p:cNvSpPr txBox="1"/>
          <p:nvPr/>
        </p:nvSpPr>
        <p:spPr>
          <a:xfrm>
            <a:off x="4472567" y="1221500"/>
            <a:ext cx="6546900" cy="25209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Clr>
                <a:schemeClr val="dk1"/>
              </a:buClr>
              <a:buSzPts val="1100"/>
              <a:buFont typeface="Arial"/>
              <a:buNone/>
            </a:pPr>
            <a:r>
              <a:rPr lang="it-IT" sz="4000">
                <a:solidFill>
                  <a:schemeClr val="dk1"/>
                </a:solidFill>
              </a:rPr>
              <a:t>La </a:t>
            </a:r>
            <a:r>
              <a:rPr lang="it-IT" sz="4000">
                <a:solidFill>
                  <a:schemeClr val="dk1"/>
                </a:solidFill>
                <a:latin typeface="Roboto Medium"/>
                <a:ea typeface="Roboto Medium"/>
                <a:cs typeface="Roboto Medium"/>
                <a:sym typeface="Roboto Medium"/>
              </a:rPr>
              <a:t>data science</a:t>
            </a:r>
            <a:r>
              <a:rPr lang="it-IT" sz="4000">
                <a:solidFill>
                  <a:schemeClr val="dk1"/>
                </a:solidFill>
              </a:rPr>
              <a:t> è</a:t>
            </a:r>
            <a:br>
              <a:rPr lang="it-IT" sz="4000">
                <a:solidFill>
                  <a:schemeClr val="dk1"/>
                </a:solidFill>
              </a:rPr>
            </a:br>
            <a:r>
              <a:rPr lang="it-IT" sz="4000">
                <a:solidFill>
                  <a:schemeClr val="dk1"/>
                </a:solidFill>
              </a:rPr>
              <a:t>quando il </a:t>
            </a:r>
            <a:r>
              <a:rPr lang="it-IT" sz="4000">
                <a:solidFill>
                  <a:schemeClr val="dk1"/>
                </a:solidFill>
                <a:latin typeface="Roboto Medium"/>
                <a:ea typeface="Roboto Medium"/>
                <a:cs typeface="Roboto Medium"/>
                <a:sym typeface="Roboto Medium"/>
              </a:rPr>
              <a:t>data scientist</a:t>
            </a:r>
            <a:br>
              <a:rPr lang="it-IT" sz="4000">
                <a:solidFill>
                  <a:schemeClr val="dk1"/>
                </a:solidFill>
                <a:latin typeface="Roboto"/>
                <a:ea typeface="Roboto"/>
                <a:cs typeface="Roboto"/>
                <a:sym typeface="Roboto"/>
              </a:rPr>
            </a:br>
            <a:r>
              <a:rPr lang="it-IT" sz="4000">
                <a:solidFill>
                  <a:schemeClr val="dk1"/>
                </a:solidFill>
              </a:rPr>
              <a:t>svolge il suo lavoro</a:t>
            </a:r>
            <a:endParaRPr sz="2400">
              <a:latin typeface="Abel"/>
              <a:ea typeface="Abel"/>
              <a:cs typeface="Abel"/>
              <a:sym typeface="Abel"/>
            </a:endParaRPr>
          </a:p>
        </p:txBody>
      </p:sp>
      <p:pic>
        <p:nvPicPr>
          <p:cNvPr id="964" name="Google Shape;964;g1df74fc4696_0_2249"/>
          <p:cNvPicPr preferRelativeResize="0"/>
          <p:nvPr/>
        </p:nvPicPr>
        <p:blipFill rotWithShape="1">
          <a:blip r:embed="rId3">
            <a:alphaModFix/>
          </a:blip>
          <a:srcRect/>
          <a:stretch/>
        </p:blipFill>
        <p:spPr>
          <a:xfrm>
            <a:off x="1436914" y="5922617"/>
            <a:ext cx="1135025" cy="561569"/>
          </a:xfrm>
          <a:prstGeom prst="rect">
            <a:avLst/>
          </a:prstGeom>
          <a:noFill/>
          <a:ln>
            <a:noFill/>
          </a:ln>
        </p:spPr>
      </p:pic>
      <p:pic>
        <p:nvPicPr>
          <p:cNvPr id="965" name="Google Shape;965;g1df74fc4696_0_2249"/>
          <p:cNvPicPr preferRelativeResize="0"/>
          <p:nvPr/>
        </p:nvPicPr>
        <p:blipFill>
          <a:blip r:embed="rId4">
            <a:alphaModFix/>
          </a:blip>
          <a:stretch>
            <a:fillRect/>
          </a:stretch>
        </p:blipFill>
        <p:spPr>
          <a:xfrm>
            <a:off x="2133600" y="1456400"/>
            <a:ext cx="2514600" cy="1619250"/>
          </a:xfrm>
          <a:prstGeom prst="rect">
            <a:avLst/>
          </a:prstGeom>
          <a:noFill/>
          <a:ln>
            <a:noFill/>
          </a:ln>
        </p:spPr>
      </p:pic>
      <p:sp>
        <p:nvSpPr>
          <p:cNvPr id="966" name="Google Shape;966;g1df74fc4696_0_2249"/>
          <p:cNvSpPr txBox="1">
            <a:spLocks noGrp="1"/>
          </p:cNvSpPr>
          <p:nvPr>
            <p:ph type="body" idx="1"/>
          </p:nvPr>
        </p:nvSpPr>
        <p:spPr>
          <a:xfrm>
            <a:off x="4980275" y="3989675"/>
            <a:ext cx="5872200" cy="20754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it-IT" sz="3200"/>
              <a:t>Un dato è la </a:t>
            </a:r>
            <a:r>
              <a:rPr lang="it-IT" sz="3200" b="1"/>
              <a:t>traccia</a:t>
            </a:r>
            <a:r>
              <a:rPr lang="it-IT" sz="3200"/>
              <a:t> lasciata da un fenomeno presente nella realtà dal momento in cui è </a:t>
            </a:r>
            <a:r>
              <a:rPr lang="it-IT" sz="3200" b="1"/>
              <a:t>misurato o registrato.</a:t>
            </a:r>
            <a:endParaRPr sz="32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1020d4e4f60_1_288"/>
          <p:cNvSpPr txBox="1">
            <a:spLocks noGrp="1"/>
          </p:cNvSpPr>
          <p:nvPr>
            <p:ph type="body" idx="1"/>
          </p:nvPr>
        </p:nvSpPr>
        <p:spPr>
          <a:xfrm>
            <a:off x="712787" y="4939597"/>
            <a:ext cx="11193900" cy="1325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pPr>
            <a:endParaRPr b="1">
              <a:solidFill>
                <a:schemeClr val="lt1"/>
              </a:solidFill>
            </a:endParaRPr>
          </a:p>
          <a:p>
            <a:pPr marL="0" lvl="0" indent="0" algn="l" rtl="0">
              <a:lnSpc>
                <a:spcPct val="100000"/>
              </a:lnSpc>
              <a:spcBef>
                <a:spcPts val="0"/>
              </a:spcBef>
              <a:spcAft>
                <a:spcPts val="0"/>
              </a:spcAft>
              <a:buSzPts val="2800"/>
              <a:buNone/>
            </a:pPr>
            <a:endParaRPr b="1">
              <a:solidFill>
                <a:schemeClr val="lt1"/>
              </a:solidFill>
            </a:endParaRPr>
          </a:p>
          <a:p>
            <a:pPr marL="0" lvl="0" indent="0" algn="l" rtl="0">
              <a:lnSpc>
                <a:spcPct val="100000"/>
              </a:lnSpc>
              <a:spcBef>
                <a:spcPts val="0"/>
              </a:spcBef>
              <a:spcAft>
                <a:spcPts val="0"/>
              </a:spcAft>
              <a:buSzPts val="2800"/>
              <a:buNone/>
            </a:pPr>
            <a:endParaRPr b="1">
              <a:solidFill>
                <a:schemeClr val="lt1"/>
              </a:solidFill>
            </a:endParaRPr>
          </a:p>
          <a:p>
            <a:pPr marL="0" lvl="0" indent="0" algn="l" rtl="0">
              <a:lnSpc>
                <a:spcPct val="100000"/>
              </a:lnSpc>
              <a:spcBef>
                <a:spcPts val="0"/>
              </a:spcBef>
              <a:spcAft>
                <a:spcPts val="0"/>
              </a:spcAft>
              <a:buSzPts val="2800"/>
              <a:buNone/>
            </a:pPr>
            <a:endParaRPr/>
          </a:p>
        </p:txBody>
      </p:sp>
      <p:sp>
        <p:nvSpPr>
          <p:cNvPr id="270" name="Google Shape;270;g1020d4e4f60_1_288"/>
          <p:cNvSpPr txBox="1">
            <a:spLocks noGrp="1"/>
          </p:cNvSpPr>
          <p:nvPr>
            <p:ph type="title"/>
          </p:nvPr>
        </p:nvSpPr>
        <p:spPr>
          <a:xfrm>
            <a:off x="712788" y="3113289"/>
            <a:ext cx="9955200" cy="13257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SzPts val="3200"/>
              <a:buNone/>
            </a:pPr>
            <a:r>
              <a:rPr lang="it-IT"/>
              <a:t>ORIENTIAMOCI…NELLA SCUOLA PRIMARIA</a:t>
            </a:r>
            <a:endParaRPr/>
          </a:p>
        </p:txBody>
      </p:sp>
      <p:pic>
        <p:nvPicPr>
          <p:cNvPr id="271" name="Google Shape;271;g1020d4e4f60_1_288"/>
          <p:cNvPicPr preferRelativeResize="0"/>
          <p:nvPr/>
        </p:nvPicPr>
        <p:blipFill rotWithShape="1">
          <a:blip r:embed="rId3">
            <a:alphaModFix/>
          </a:blip>
          <a:srcRect/>
          <a:stretch/>
        </p:blipFill>
        <p:spPr>
          <a:xfrm>
            <a:off x="10291014" y="637492"/>
            <a:ext cx="1135025" cy="56156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g1df74fc4696_0_3002"/>
          <p:cNvSpPr txBox="1">
            <a:spLocks noGrp="1"/>
          </p:cNvSpPr>
          <p:nvPr>
            <p:ph type="title"/>
          </p:nvPr>
        </p:nvSpPr>
        <p:spPr>
          <a:xfrm>
            <a:off x="720967" y="158400"/>
            <a:ext cx="10346700" cy="866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it-IT" b="1">
                <a:solidFill>
                  <a:srgbClr val="408AB6"/>
                </a:solidFill>
                <a:latin typeface="Open Sans"/>
                <a:ea typeface="Open Sans"/>
                <a:cs typeface="Open Sans"/>
                <a:sym typeface="Open Sans"/>
              </a:rPr>
              <a:t>Perché i dati sono importanti?</a:t>
            </a:r>
            <a:endParaRPr b="1">
              <a:solidFill>
                <a:srgbClr val="408AB6"/>
              </a:solidFill>
              <a:latin typeface="Open Sans"/>
              <a:ea typeface="Open Sans"/>
              <a:cs typeface="Open Sans"/>
              <a:sym typeface="Open Sans"/>
            </a:endParaRPr>
          </a:p>
        </p:txBody>
      </p:sp>
      <p:sp>
        <p:nvSpPr>
          <p:cNvPr id="972" name="Google Shape;972;g1df74fc4696_0_3002"/>
          <p:cNvSpPr txBox="1">
            <a:spLocks noGrp="1"/>
          </p:cNvSpPr>
          <p:nvPr>
            <p:ph type="sldNum" idx="12"/>
          </p:nvPr>
        </p:nvSpPr>
        <p:spPr>
          <a:xfrm>
            <a:off x="10715477" y="6192956"/>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60</a:t>
            </a:fld>
            <a:endParaRPr sz="900"/>
          </a:p>
        </p:txBody>
      </p:sp>
      <p:sp>
        <p:nvSpPr>
          <p:cNvPr id="973" name="Google Shape;973;g1df74fc4696_0_3002"/>
          <p:cNvSpPr/>
          <p:nvPr/>
        </p:nvSpPr>
        <p:spPr>
          <a:xfrm>
            <a:off x="2573100" y="2982600"/>
            <a:ext cx="2600400" cy="446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4" name="Google Shape;974;g1df74fc4696_0_3002"/>
          <p:cNvSpPr/>
          <p:nvPr/>
        </p:nvSpPr>
        <p:spPr>
          <a:xfrm>
            <a:off x="2573100" y="3909700"/>
            <a:ext cx="1313100" cy="446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5" name="Google Shape;975;g1df74fc4696_0_3002"/>
          <p:cNvSpPr/>
          <p:nvPr/>
        </p:nvSpPr>
        <p:spPr>
          <a:xfrm>
            <a:off x="4033600" y="4843000"/>
            <a:ext cx="3319500" cy="446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6" name="Google Shape;976;g1df74fc4696_0_3002"/>
          <p:cNvSpPr/>
          <p:nvPr/>
        </p:nvSpPr>
        <p:spPr>
          <a:xfrm>
            <a:off x="6268800" y="1699900"/>
            <a:ext cx="3205500" cy="446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7" name="Google Shape;977;g1df74fc4696_0_3002"/>
          <p:cNvSpPr/>
          <p:nvPr/>
        </p:nvSpPr>
        <p:spPr>
          <a:xfrm>
            <a:off x="1967900" y="2055500"/>
            <a:ext cx="2654700" cy="446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8" name="Google Shape;978;g1df74fc4696_0_3002"/>
          <p:cNvSpPr txBox="1">
            <a:spLocks noGrp="1"/>
          </p:cNvSpPr>
          <p:nvPr>
            <p:ph type="body" idx="1"/>
          </p:nvPr>
        </p:nvSpPr>
        <p:spPr>
          <a:xfrm>
            <a:off x="1891167" y="1631200"/>
            <a:ext cx="8006400" cy="3595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it-IT" sz="2100"/>
              <a:t>I dati sono molto importanti perché </a:t>
            </a:r>
            <a:r>
              <a:rPr lang="it-IT" sz="2100" b="1"/>
              <a:t>aiutano a capire meglio il fenomeno osservato</a:t>
            </a:r>
            <a:r>
              <a:rPr lang="it-IT" sz="2100"/>
              <a:t>, e capire più chiaramente quello che succede permette di:</a:t>
            </a:r>
            <a:endParaRPr sz="2100"/>
          </a:p>
          <a:p>
            <a:pPr marL="609600" lvl="0" indent="-438150" algn="l" rtl="0">
              <a:spcBef>
                <a:spcPts val="1300"/>
              </a:spcBef>
              <a:spcAft>
                <a:spcPts val="0"/>
              </a:spcAft>
              <a:buSzPts val="2100"/>
              <a:buChar char="●"/>
            </a:pPr>
            <a:r>
              <a:rPr lang="it-IT" sz="2100" b="1"/>
              <a:t>Individuare problemi</a:t>
            </a:r>
            <a:r>
              <a:rPr lang="it-IT" sz="2100"/>
              <a:t> o aspetti da migliorare e comprendere come risolvere tali situazioni</a:t>
            </a:r>
            <a:endParaRPr sz="2100"/>
          </a:p>
          <a:p>
            <a:pPr marL="609600" lvl="0" indent="-438150" algn="l" rtl="0">
              <a:spcBef>
                <a:spcPts val="1300"/>
              </a:spcBef>
              <a:spcAft>
                <a:spcPts val="0"/>
              </a:spcAft>
              <a:buSzPts val="2100"/>
              <a:buChar char="●"/>
            </a:pPr>
            <a:r>
              <a:rPr lang="it-IT" sz="2100" b="1"/>
              <a:t>Ipotizzare</a:t>
            </a:r>
            <a:r>
              <a:rPr lang="it-IT" sz="2100"/>
              <a:t> più accuratamente quello che potrebbe succedere, date certe condizioni </a:t>
            </a:r>
            <a:endParaRPr sz="2100" i="1">
              <a:solidFill>
                <a:schemeClr val="accent5"/>
              </a:solidFill>
            </a:endParaRPr>
          </a:p>
          <a:p>
            <a:pPr marL="609600" lvl="0" indent="-438150" algn="l" rtl="0">
              <a:spcBef>
                <a:spcPts val="1300"/>
              </a:spcBef>
              <a:spcAft>
                <a:spcPts val="1300"/>
              </a:spcAft>
              <a:buSzPts val="2100"/>
              <a:buChar char="●"/>
            </a:pPr>
            <a:r>
              <a:rPr lang="it-IT" sz="2100"/>
              <a:t>In generale, </a:t>
            </a:r>
            <a:r>
              <a:rPr lang="it-IT" sz="2100" b="1"/>
              <a:t>prendere decisioni</a:t>
            </a:r>
            <a:r>
              <a:rPr lang="it-IT" sz="2100"/>
              <a:t> </a:t>
            </a:r>
            <a:r>
              <a:rPr lang="it-IT" sz="2100" b="1"/>
              <a:t>migliori</a:t>
            </a:r>
            <a:endParaRPr sz="2100" i="1">
              <a:solidFill>
                <a:schemeClr val="accent5"/>
              </a:solidFill>
            </a:endParaRPr>
          </a:p>
        </p:txBody>
      </p:sp>
      <p:pic>
        <p:nvPicPr>
          <p:cNvPr id="979" name="Google Shape;979;g1df74fc4696_0_3002"/>
          <p:cNvPicPr preferRelativeResize="0"/>
          <p:nvPr/>
        </p:nvPicPr>
        <p:blipFill rotWithShape="1">
          <a:blip r:embed="rId3">
            <a:alphaModFix/>
          </a:blip>
          <a:srcRect/>
          <a:stretch/>
        </p:blipFill>
        <p:spPr>
          <a:xfrm>
            <a:off x="1436914" y="5922617"/>
            <a:ext cx="1135025" cy="56156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g1df74fc4696_0_3014"/>
          <p:cNvSpPr txBox="1">
            <a:spLocks noGrp="1"/>
          </p:cNvSpPr>
          <p:nvPr>
            <p:ph type="title"/>
          </p:nvPr>
        </p:nvSpPr>
        <p:spPr>
          <a:xfrm>
            <a:off x="720967" y="158400"/>
            <a:ext cx="10346700" cy="866100"/>
          </a:xfrm>
          <a:prstGeom prst="rect">
            <a:avLst/>
          </a:prstGeom>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it-IT" b="1">
                <a:solidFill>
                  <a:srgbClr val="408AB6"/>
                </a:solidFill>
                <a:latin typeface="Open Sans"/>
                <a:ea typeface="Open Sans"/>
                <a:cs typeface="Open Sans"/>
                <a:sym typeface="Open Sans"/>
              </a:rPr>
              <a:t>Esempio: Individuare e risolvere problemi</a:t>
            </a:r>
            <a:endParaRPr b="1">
              <a:solidFill>
                <a:srgbClr val="408AB6"/>
              </a:solidFill>
              <a:latin typeface="Open Sans"/>
              <a:ea typeface="Open Sans"/>
              <a:cs typeface="Open Sans"/>
              <a:sym typeface="Open Sans"/>
            </a:endParaRPr>
          </a:p>
        </p:txBody>
      </p:sp>
      <p:sp>
        <p:nvSpPr>
          <p:cNvPr id="985" name="Google Shape;985;g1df74fc4696_0_3014"/>
          <p:cNvSpPr txBox="1">
            <a:spLocks noGrp="1"/>
          </p:cNvSpPr>
          <p:nvPr>
            <p:ph type="sldNum" idx="12"/>
          </p:nvPr>
        </p:nvSpPr>
        <p:spPr>
          <a:xfrm>
            <a:off x="10715477" y="6192956"/>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61</a:t>
            </a:fld>
            <a:endParaRPr sz="900"/>
          </a:p>
        </p:txBody>
      </p:sp>
      <p:sp>
        <p:nvSpPr>
          <p:cNvPr id="986" name="Google Shape;986;g1df74fc4696_0_3014"/>
          <p:cNvSpPr txBox="1">
            <a:spLocks noGrp="1"/>
          </p:cNvSpPr>
          <p:nvPr>
            <p:ph type="body" idx="1"/>
          </p:nvPr>
        </p:nvSpPr>
        <p:spPr>
          <a:xfrm>
            <a:off x="6651567" y="1631200"/>
            <a:ext cx="4415700" cy="3595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it-IT" sz="1900"/>
              <a:t>Misurando la </a:t>
            </a:r>
            <a:r>
              <a:rPr lang="it-IT" sz="1900" b="1"/>
              <a:t>velocità di un corridore</a:t>
            </a:r>
            <a:r>
              <a:rPr lang="it-IT" sz="1900"/>
              <a:t> durante una gara posso accorgermi che corre molto forte alla fine ma troppo piano all’inizio. </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it-IT" sz="1900"/>
              <a:t>Allora studierò un allenamento per aiutarlo a </a:t>
            </a:r>
            <a:r>
              <a:rPr lang="it-IT" sz="1900" b="1"/>
              <a:t>migliorare la partenza</a:t>
            </a:r>
            <a:r>
              <a:rPr lang="it-IT" sz="1900"/>
              <a:t>.</a:t>
            </a:r>
            <a:endParaRPr sz="1900"/>
          </a:p>
          <a:p>
            <a:pPr marL="0" lvl="0" indent="0" algn="l" rtl="0">
              <a:spcBef>
                <a:spcPts val="0"/>
              </a:spcBef>
              <a:spcAft>
                <a:spcPts val="0"/>
              </a:spcAft>
              <a:buNone/>
            </a:pPr>
            <a:endParaRPr sz="1900"/>
          </a:p>
        </p:txBody>
      </p:sp>
      <p:pic>
        <p:nvPicPr>
          <p:cNvPr id="987" name="Google Shape;987;g1df74fc4696_0_3014"/>
          <p:cNvPicPr preferRelativeResize="0"/>
          <p:nvPr/>
        </p:nvPicPr>
        <p:blipFill>
          <a:blip r:embed="rId3">
            <a:alphaModFix/>
          </a:blip>
          <a:stretch>
            <a:fillRect/>
          </a:stretch>
        </p:blipFill>
        <p:spPr>
          <a:xfrm>
            <a:off x="720967" y="1631200"/>
            <a:ext cx="5394734" cy="3595601"/>
          </a:xfrm>
          <a:prstGeom prst="rect">
            <a:avLst/>
          </a:prstGeom>
          <a:noFill/>
          <a:ln>
            <a:noFill/>
          </a:ln>
        </p:spPr>
      </p:pic>
      <p:pic>
        <p:nvPicPr>
          <p:cNvPr id="988" name="Google Shape;988;g1df74fc4696_0_3014"/>
          <p:cNvPicPr preferRelativeResize="0"/>
          <p:nvPr/>
        </p:nvPicPr>
        <p:blipFill rotWithShape="1">
          <a:blip r:embed="rId4">
            <a:alphaModFix/>
          </a:blip>
          <a:srcRect/>
          <a:stretch/>
        </p:blipFill>
        <p:spPr>
          <a:xfrm>
            <a:off x="1436914" y="5922617"/>
            <a:ext cx="1135025" cy="56156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g1df74fc4696_0_3022"/>
          <p:cNvSpPr txBox="1">
            <a:spLocks noGrp="1"/>
          </p:cNvSpPr>
          <p:nvPr>
            <p:ph type="title"/>
          </p:nvPr>
        </p:nvSpPr>
        <p:spPr>
          <a:xfrm>
            <a:off x="720967" y="158400"/>
            <a:ext cx="10346700" cy="866100"/>
          </a:xfrm>
          <a:prstGeom prst="rect">
            <a:avLst/>
          </a:prstGeom>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it-IT" b="1">
                <a:solidFill>
                  <a:srgbClr val="408AB6"/>
                </a:solidFill>
                <a:latin typeface="Open Sans"/>
                <a:ea typeface="Open Sans"/>
                <a:cs typeface="Open Sans"/>
                <a:sym typeface="Open Sans"/>
              </a:rPr>
              <a:t>Esempio: Ipotizzare quello che succederà</a:t>
            </a:r>
            <a:endParaRPr b="1">
              <a:solidFill>
                <a:srgbClr val="408AB6"/>
              </a:solidFill>
              <a:latin typeface="Open Sans"/>
              <a:ea typeface="Open Sans"/>
              <a:cs typeface="Open Sans"/>
              <a:sym typeface="Open Sans"/>
            </a:endParaRPr>
          </a:p>
        </p:txBody>
      </p:sp>
      <p:sp>
        <p:nvSpPr>
          <p:cNvPr id="994" name="Google Shape;994;g1df74fc4696_0_3022"/>
          <p:cNvSpPr txBox="1">
            <a:spLocks noGrp="1"/>
          </p:cNvSpPr>
          <p:nvPr>
            <p:ph type="body" idx="1"/>
          </p:nvPr>
        </p:nvSpPr>
        <p:spPr>
          <a:xfrm>
            <a:off x="6651567" y="1631200"/>
            <a:ext cx="4415700" cy="3595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it-IT" sz="1900"/>
              <a:t>In cucina ogni giorno misuro il </a:t>
            </a:r>
            <a:r>
              <a:rPr lang="it-IT" sz="1900" b="1"/>
              <a:t>tempo che l’acqua nella pentola della pasta impiega a bollire</a:t>
            </a:r>
            <a:r>
              <a:rPr lang="it-IT" sz="1900"/>
              <a:t> e ottengo sempre circa 4 minuti. </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it-IT" sz="1900"/>
              <a:t>Posso ipotizzare che se domani riempio quella pentola o una simile e la metto sul fuoco l’acqua bollirà in circa 4 minuti.</a:t>
            </a:r>
            <a:endParaRPr sz="1900"/>
          </a:p>
        </p:txBody>
      </p:sp>
      <p:pic>
        <p:nvPicPr>
          <p:cNvPr id="995" name="Google Shape;995;g1df74fc4696_0_3022"/>
          <p:cNvPicPr preferRelativeResize="0"/>
          <p:nvPr/>
        </p:nvPicPr>
        <p:blipFill>
          <a:blip r:embed="rId3">
            <a:alphaModFix/>
          </a:blip>
          <a:stretch>
            <a:fillRect/>
          </a:stretch>
        </p:blipFill>
        <p:spPr>
          <a:xfrm>
            <a:off x="720967" y="1631203"/>
            <a:ext cx="5394734" cy="3595598"/>
          </a:xfrm>
          <a:prstGeom prst="rect">
            <a:avLst/>
          </a:prstGeom>
          <a:noFill/>
          <a:ln>
            <a:noFill/>
          </a:ln>
        </p:spPr>
      </p:pic>
      <p:pic>
        <p:nvPicPr>
          <p:cNvPr id="996" name="Google Shape;996;g1df74fc4696_0_3022"/>
          <p:cNvPicPr preferRelativeResize="0"/>
          <p:nvPr/>
        </p:nvPicPr>
        <p:blipFill rotWithShape="1">
          <a:blip r:embed="rId4">
            <a:alphaModFix/>
          </a:blip>
          <a:srcRect/>
          <a:stretch/>
        </p:blipFill>
        <p:spPr>
          <a:xfrm>
            <a:off x="1284514" y="5846417"/>
            <a:ext cx="1135025" cy="56156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g1df74fc4696_0_3030"/>
          <p:cNvSpPr txBox="1">
            <a:spLocks noGrp="1"/>
          </p:cNvSpPr>
          <p:nvPr>
            <p:ph type="title"/>
          </p:nvPr>
        </p:nvSpPr>
        <p:spPr>
          <a:xfrm>
            <a:off x="720967" y="158400"/>
            <a:ext cx="10346700" cy="866100"/>
          </a:xfrm>
          <a:prstGeom prst="rect">
            <a:avLst/>
          </a:prstGeom>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it-IT" b="1">
                <a:solidFill>
                  <a:srgbClr val="408AB6"/>
                </a:solidFill>
                <a:latin typeface="Open Sans"/>
                <a:ea typeface="Open Sans"/>
                <a:cs typeface="Open Sans"/>
                <a:sym typeface="Open Sans"/>
              </a:rPr>
              <a:t>Esempio: Prendere decisioni migliori</a:t>
            </a:r>
            <a:endParaRPr b="1">
              <a:solidFill>
                <a:srgbClr val="408AB6"/>
              </a:solidFill>
              <a:latin typeface="Open Sans"/>
              <a:ea typeface="Open Sans"/>
              <a:cs typeface="Open Sans"/>
              <a:sym typeface="Open Sans"/>
            </a:endParaRPr>
          </a:p>
        </p:txBody>
      </p:sp>
      <p:sp>
        <p:nvSpPr>
          <p:cNvPr id="1002" name="Google Shape;1002;g1df74fc4696_0_3030"/>
          <p:cNvSpPr txBox="1">
            <a:spLocks noGrp="1"/>
          </p:cNvSpPr>
          <p:nvPr>
            <p:ph type="sldNum" idx="12"/>
          </p:nvPr>
        </p:nvSpPr>
        <p:spPr>
          <a:xfrm>
            <a:off x="10715477" y="6192956"/>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63</a:t>
            </a:fld>
            <a:endParaRPr sz="900"/>
          </a:p>
        </p:txBody>
      </p:sp>
      <p:sp>
        <p:nvSpPr>
          <p:cNvPr id="1003" name="Google Shape;1003;g1df74fc4696_0_3030"/>
          <p:cNvSpPr txBox="1">
            <a:spLocks noGrp="1"/>
          </p:cNvSpPr>
          <p:nvPr>
            <p:ph type="body" idx="1"/>
          </p:nvPr>
        </p:nvSpPr>
        <p:spPr>
          <a:xfrm>
            <a:off x="6651567" y="1631200"/>
            <a:ext cx="4415700" cy="3595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it-IT" sz="1900"/>
              <a:t>Per curare una malattia sono disponibili la </a:t>
            </a:r>
            <a:r>
              <a:rPr lang="it-IT" sz="1900" b="1">
                <a:solidFill>
                  <a:schemeClr val="accent5"/>
                </a:solidFill>
              </a:rPr>
              <a:t>medicina A</a:t>
            </a:r>
            <a:r>
              <a:rPr lang="it-IT" sz="1900"/>
              <a:t> e</a:t>
            </a:r>
            <a:r>
              <a:rPr lang="it-IT" sz="1900" b="1"/>
              <a:t> </a:t>
            </a:r>
            <a:r>
              <a:rPr lang="it-IT" sz="1900">
                <a:solidFill>
                  <a:schemeClr val="dk1"/>
                </a:solidFill>
              </a:rPr>
              <a:t>la </a:t>
            </a:r>
            <a:r>
              <a:rPr lang="it-IT" sz="1900" b="1">
                <a:solidFill>
                  <a:schemeClr val="accent4"/>
                </a:solidFill>
              </a:rPr>
              <a:t>medicina B</a:t>
            </a:r>
            <a:r>
              <a:rPr lang="it-IT" sz="1900"/>
              <a:t>. Raccogliendo i dati si nota che, a parità di condizioni, i pazienti che prendono la medicina A guariscono in </a:t>
            </a:r>
            <a:r>
              <a:rPr lang="it-IT" sz="1900" b="1">
                <a:solidFill>
                  <a:schemeClr val="accent5"/>
                </a:solidFill>
              </a:rPr>
              <a:t>5 giorni</a:t>
            </a:r>
            <a:r>
              <a:rPr lang="it-IT" sz="1900" b="1"/>
              <a:t> </a:t>
            </a:r>
            <a:r>
              <a:rPr lang="it-IT" sz="1900"/>
              <a:t>e quelli che prendono la B in </a:t>
            </a:r>
            <a:r>
              <a:rPr lang="it-IT" sz="1900" b="1">
                <a:solidFill>
                  <a:schemeClr val="accent4"/>
                </a:solidFill>
              </a:rPr>
              <a:t>2 giorni</a:t>
            </a:r>
            <a:r>
              <a:rPr lang="it-IT" sz="1900"/>
              <a:t>.</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it-IT" sz="1900"/>
              <a:t>Conoscendo questi dati, </a:t>
            </a:r>
            <a:r>
              <a:rPr lang="it-IT" sz="1900" b="1"/>
              <a:t>un medico</a:t>
            </a:r>
            <a:r>
              <a:rPr lang="it-IT" sz="1900"/>
              <a:t> potrà scegliere di prescrivere la medicina B ai suoi pazienti.    </a:t>
            </a:r>
            <a:endParaRPr sz="1900"/>
          </a:p>
        </p:txBody>
      </p:sp>
      <p:pic>
        <p:nvPicPr>
          <p:cNvPr id="1004" name="Google Shape;1004;g1df74fc4696_0_3030"/>
          <p:cNvPicPr preferRelativeResize="0"/>
          <p:nvPr/>
        </p:nvPicPr>
        <p:blipFill rotWithShape="1">
          <a:blip r:embed="rId3">
            <a:alphaModFix/>
          </a:blip>
          <a:srcRect r="1244"/>
          <a:stretch/>
        </p:blipFill>
        <p:spPr>
          <a:xfrm>
            <a:off x="720967" y="1626133"/>
            <a:ext cx="5394734" cy="3595603"/>
          </a:xfrm>
          <a:prstGeom prst="rect">
            <a:avLst/>
          </a:prstGeom>
          <a:noFill/>
          <a:ln>
            <a:noFill/>
          </a:ln>
        </p:spPr>
      </p:pic>
      <p:pic>
        <p:nvPicPr>
          <p:cNvPr id="1005" name="Google Shape;1005;g1df74fc4696_0_3030"/>
          <p:cNvPicPr preferRelativeResize="0"/>
          <p:nvPr/>
        </p:nvPicPr>
        <p:blipFill rotWithShape="1">
          <a:blip r:embed="rId4">
            <a:alphaModFix/>
          </a:blip>
          <a:srcRect/>
          <a:stretch/>
        </p:blipFill>
        <p:spPr>
          <a:xfrm>
            <a:off x="1436914" y="5922617"/>
            <a:ext cx="1135025" cy="56156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g1df74fc4696_0_3736"/>
          <p:cNvSpPr txBox="1">
            <a:spLocks noGrp="1"/>
          </p:cNvSpPr>
          <p:nvPr>
            <p:ph type="title"/>
          </p:nvPr>
        </p:nvSpPr>
        <p:spPr>
          <a:xfrm>
            <a:off x="720967" y="158400"/>
            <a:ext cx="10346700" cy="866100"/>
          </a:xfrm>
          <a:prstGeom prst="rect">
            <a:avLst/>
          </a:prstGeom>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it-IT" b="1">
                <a:solidFill>
                  <a:srgbClr val="408AB6"/>
                </a:solidFill>
                <a:latin typeface="Open Sans"/>
                <a:ea typeface="Open Sans"/>
                <a:cs typeface="Open Sans"/>
                <a:sym typeface="Open Sans"/>
              </a:rPr>
              <a:t>La data science all’opera</a:t>
            </a:r>
            <a:endParaRPr b="1">
              <a:solidFill>
                <a:srgbClr val="408AB6"/>
              </a:solidFill>
              <a:latin typeface="Open Sans"/>
              <a:ea typeface="Open Sans"/>
              <a:cs typeface="Open Sans"/>
              <a:sym typeface="Open Sans"/>
            </a:endParaRPr>
          </a:p>
        </p:txBody>
      </p:sp>
      <p:sp>
        <p:nvSpPr>
          <p:cNvPr id="1011" name="Google Shape;1011;g1df74fc4696_0_3736"/>
          <p:cNvSpPr txBox="1">
            <a:spLocks noGrp="1"/>
          </p:cNvSpPr>
          <p:nvPr>
            <p:ph type="sldNum" idx="12"/>
          </p:nvPr>
        </p:nvSpPr>
        <p:spPr>
          <a:xfrm>
            <a:off x="10715477" y="6192956"/>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64</a:t>
            </a:fld>
            <a:endParaRPr sz="900"/>
          </a:p>
        </p:txBody>
      </p:sp>
      <p:pic>
        <p:nvPicPr>
          <p:cNvPr id="1012" name="Google Shape;1012;g1df74fc4696_0_3736"/>
          <p:cNvPicPr preferRelativeResize="0"/>
          <p:nvPr/>
        </p:nvPicPr>
        <p:blipFill rotWithShape="1">
          <a:blip r:embed="rId3">
            <a:alphaModFix/>
          </a:blip>
          <a:srcRect/>
          <a:stretch/>
        </p:blipFill>
        <p:spPr>
          <a:xfrm>
            <a:off x="1436914" y="5922617"/>
            <a:ext cx="1135025" cy="561569"/>
          </a:xfrm>
          <a:prstGeom prst="rect">
            <a:avLst/>
          </a:prstGeom>
          <a:noFill/>
          <a:ln>
            <a:noFill/>
          </a:ln>
        </p:spPr>
      </p:pic>
      <p:pic>
        <p:nvPicPr>
          <p:cNvPr id="1013" name="Google Shape;1013;g1df74fc4696_0_3736"/>
          <p:cNvPicPr preferRelativeResize="0"/>
          <p:nvPr/>
        </p:nvPicPr>
        <p:blipFill>
          <a:blip r:embed="rId4">
            <a:alphaModFix/>
          </a:blip>
          <a:stretch>
            <a:fillRect/>
          </a:stretch>
        </p:blipFill>
        <p:spPr>
          <a:xfrm>
            <a:off x="1984335" y="1104433"/>
            <a:ext cx="8223300" cy="464916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g1df74fc4696_0_3745"/>
          <p:cNvSpPr txBox="1">
            <a:spLocks noGrp="1"/>
          </p:cNvSpPr>
          <p:nvPr>
            <p:ph type="title"/>
          </p:nvPr>
        </p:nvSpPr>
        <p:spPr>
          <a:xfrm>
            <a:off x="720967" y="158400"/>
            <a:ext cx="10346700" cy="866100"/>
          </a:xfrm>
          <a:prstGeom prst="rect">
            <a:avLst/>
          </a:prstGeom>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it-IT" b="1">
                <a:solidFill>
                  <a:srgbClr val="408AB6"/>
                </a:solidFill>
                <a:latin typeface="Open Sans"/>
                <a:ea typeface="Open Sans"/>
                <a:cs typeface="Open Sans"/>
                <a:sym typeface="Open Sans"/>
              </a:rPr>
              <a:t>Integrare la Data Science nel curricolo didattico</a:t>
            </a:r>
            <a:endParaRPr b="1">
              <a:solidFill>
                <a:srgbClr val="408AB6"/>
              </a:solidFill>
              <a:latin typeface="Open Sans"/>
              <a:ea typeface="Open Sans"/>
              <a:cs typeface="Open Sans"/>
              <a:sym typeface="Open Sans"/>
            </a:endParaRPr>
          </a:p>
        </p:txBody>
      </p:sp>
      <p:sp>
        <p:nvSpPr>
          <p:cNvPr id="1019" name="Google Shape;1019;g1df74fc4696_0_3745"/>
          <p:cNvSpPr txBox="1">
            <a:spLocks noGrp="1"/>
          </p:cNvSpPr>
          <p:nvPr>
            <p:ph type="sldNum" idx="12"/>
          </p:nvPr>
        </p:nvSpPr>
        <p:spPr>
          <a:xfrm>
            <a:off x="10715477" y="6192956"/>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65</a:t>
            </a:fld>
            <a:endParaRPr sz="900"/>
          </a:p>
        </p:txBody>
      </p:sp>
      <p:pic>
        <p:nvPicPr>
          <p:cNvPr id="1020" name="Google Shape;1020;g1df74fc4696_0_3745"/>
          <p:cNvPicPr preferRelativeResize="0"/>
          <p:nvPr/>
        </p:nvPicPr>
        <p:blipFill rotWithShape="1">
          <a:blip r:embed="rId3">
            <a:alphaModFix/>
          </a:blip>
          <a:srcRect/>
          <a:stretch/>
        </p:blipFill>
        <p:spPr>
          <a:xfrm>
            <a:off x="1436914" y="5922617"/>
            <a:ext cx="1135025" cy="561569"/>
          </a:xfrm>
          <a:prstGeom prst="rect">
            <a:avLst/>
          </a:prstGeom>
          <a:noFill/>
          <a:ln>
            <a:noFill/>
          </a:ln>
        </p:spPr>
      </p:pic>
      <p:sp>
        <p:nvSpPr>
          <p:cNvPr id="1021" name="Google Shape;1021;g1df74fc4696_0_3745"/>
          <p:cNvSpPr/>
          <p:nvPr/>
        </p:nvSpPr>
        <p:spPr>
          <a:xfrm>
            <a:off x="542367" y="1229300"/>
            <a:ext cx="3578700" cy="880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2100" b="1"/>
              <a:t>Matematica</a:t>
            </a:r>
            <a:endParaRPr sz="2100" b="1"/>
          </a:p>
        </p:txBody>
      </p:sp>
      <p:sp>
        <p:nvSpPr>
          <p:cNvPr id="1022" name="Google Shape;1022;g1df74fc4696_0_3745"/>
          <p:cNvSpPr/>
          <p:nvPr/>
        </p:nvSpPr>
        <p:spPr>
          <a:xfrm>
            <a:off x="2611500" y="2593533"/>
            <a:ext cx="3633900" cy="880800"/>
          </a:xfrm>
          <a:prstGeom prst="roundRect">
            <a:avLst>
              <a:gd name="adj" fmla="val 16667"/>
            </a:avLst>
          </a:prstGeom>
          <a:solidFill>
            <a:srgbClr val="F1C23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it-IT" sz="2100" b="1"/>
              <a:t>Informatica</a:t>
            </a:r>
            <a:endParaRPr sz="2100" b="1"/>
          </a:p>
        </p:txBody>
      </p:sp>
      <p:sp>
        <p:nvSpPr>
          <p:cNvPr id="1023" name="Google Shape;1023;g1df74fc4696_0_3745"/>
          <p:cNvSpPr/>
          <p:nvPr/>
        </p:nvSpPr>
        <p:spPr>
          <a:xfrm>
            <a:off x="4528167" y="3989467"/>
            <a:ext cx="4278000" cy="880800"/>
          </a:xfrm>
          <a:prstGeom prst="roundRect">
            <a:avLst>
              <a:gd name="adj" fmla="val 16667"/>
            </a:avLst>
          </a:prstGeom>
          <a:solidFill>
            <a:srgbClr val="E0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2100" b="1"/>
              <a:t>Lettere ed educazione civica</a:t>
            </a:r>
            <a:endParaRPr sz="2100" b="1"/>
          </a:p>
        </p:txBody>
      </p:sp>
      <p:sp>
        <p:nvSpPr>
          <p:cNvPr id="1024" name="Google Shape;1024;g1df74fc4696_0_3745"/>
          <p:cNvSpPr/>
          <p:nvPr/>
        </p:nvSpPr>
        <p:spPr>
          <a:xfrm>
            <a:off x="8405167" y="5191696"/>
            <a:ext cx="3116700" cy="8808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2100" b="1"/>
              <a:t>Inglese</a:t>
            </a:r>
            <a:endParaRPr sz="2100" b="1"/>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g1df74fc4696_0_3757"/>
          <p:cNvSpPr txBox="1">
            <a:spLocks noGrp="1"/>
          </p:cNvSpPr>
          <p:nvPr>
            <p:ph type="title"/>
          </p:nvPr>
        </p:nvSpPr>
        <p:spPr>
          <a:xfrm>
            <a:off x="720967" y="158400"/>
            <a:ext cx="10346700" cy="866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it-IT" b="1">
                <a:solidFill>
                  <a:srgbClr val="408AB6"/>
                </a:solidFill>
                <a:latin typeface="Open Sans"/>
                <a:ea typeface="Open Sans"/>
                <a:cs typeface="Open Sans"/>
                <a:sym typeface="Open Sans"/>
              </a:rPr>
              <a:t>Integrare la Data Science nel curricolo didattico</a:t>
            </a:r>
            <a:endParaRPr b="1">
              <a:solidFill>
                <a:srgbClr val="408AB6"/>
              </a:solidFill>
              <a:latin typeface="Open Sans"/>
              <a:ea typeface="Open Sans"/>
              <a:cs typeface="Open Sans"/>
              <a:sym typeface="Open Sans"/>
            </a:endParaRPr>
          </a:p>
        </p:txBody>
      </p:sp>
      <p:sp>
        <p:nvSpPr>
          <p:cNvPr id="1030" name="Google Shape;1030;g1df74fc4696_0_3757"/>
          <p:cNvSpPr txBox="1">
            <a:spLocks noGrp="1"/>
          </p:cNvSpPr>
          <p:nvPr>
            <p:ph type="sldNum" idx="12"/>
          </p:nvPr>
        </p:nvSpPr>
        <p:spPr>
          <a:xfrm>
            <a:off x="10715477" y="6192956"/>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66</a:t>
            </a:fld>
            <a:endParaRPr sz="900"/>
          </a:p>
        </p:txBody>
      </p:sp>
      <p:sp>
        <p:nvSpPr>
          <p:cNvPr id="1031" name="Google Shape;1031;g1df74fc4696_0_3757"/>
          <p:cNvSpPr txBox="1">
            <a:spLocks noGrp="1"/>
          </p:cNvSpPr>
          <p:nvPr>
            <p:ph type="subTitle" idx="3"/>
          </p:nvPr>
        </p:nvSpPr>
        <p:spPr>
          <a:xfrm>
            <a:off x="853423" y="2529850"/>
            <a:ext cx="6382200" cy="487500"/>
          </a:xfrm>
          <a:prstGeom prst="rect">
            <a:avLst/>
          </a:prstGeom>
        </p:spPr>
        <p:txBody>
          <a:bodyPr spcFirstLastPara="1" wrap="square" lIns="121900" tIns="121900" rIns="121900" bIns="121900" anchor="ctr" anchorCtr="0">
            <a:noAutofit/>
          </a:bodyPr>
          <a:lstStyle/>
          <a:p>
            <a:pPr marL="609600" lvl="0" indent="-463550" algn="l" rtl="0">
              <a:lnSpc>
                <a:spcPct val="115000"/>
              </a:lnSpc>
              <a:spcBef>
                <a:spcPts val="0"/>
              </a:spcBef>
              <a:spcAft>
                <a:spcPts val="0"/>
              </a:spcAft>
              <a:buClr>
                <a:schemeClr val="accent1"/>
              </a:buClr>
              <a:buSzPts val="2500"/>
              <a:buChar char="●"/>
            </a:pPr>
            <a:r>
              <a:rPr lang="it-IT" sz="2500"/>
              <a:t>Indici centrali, media, mediana, moda</a:t>
            </a:r>
            <a:endParaRPr sz="2500"/>
          </a:p>
        </p:txBody>
      </p:sp>
      <p:sp>
        <p:nvSpPr>
          <p:cNvPr id="1032" name="Google Shape;1032;g1df74fc4696_0_3757"/>
          <p:cNvSpPr txBox="1"/>
          <p:nvPr/>
        </p:nvSpPr>
        <p:spPr>
          <a:xfrm>
            <a:off x="853435" y="3535683"/>
            <a:ext cx="5506800" cy="487500"/>
          </a:xfrm>
          <a:prstGeom prst="rect">
            <a:avLst/>
          </a:prstGeom>
          <a:noFill/>
          <a:ln>
            <a:noFill/>
          </a:ln>
        </p:spPr>
        <p:txBody>
          <a:bodyPr spcFirstLastPara="1" wrap="square" lIns="121900" tIns="121900" rIns="121900" bIns="121900" anchor="ctr" anchorCtr="0">
            <a:noAutofit/>
          </a:bodyPr>
          <a:lstStyle/>
          <a:p>
            <a:pPr marL="609600" lvl="0" indent="-463550" algn="l" rtl="0">
              <a:lnSpc>
                <a:spcPct val="115000"/>
              </a:lnSpc>
              <a:spcBef>
                <a:spcPts val="0"/>
              </a:spcBef>
              <a:spcAft>
                <a:spcPts val="0"/>
              </a:spcAft>
              <a:buClr>
                <a:schemeClr val="accent3"/>
              </a:buClr>
              <a:buSzPts val="2500"/>
              <a:buFont typeface="Roboto Light"/>
              <a:buChar char="●"/>
            </a:pPr>
            <a:r>
              <a:rPr lang="it-IT" sz="2500">
                <a:solidFill>
                  <a:schemeClr val="dk1"/>
                </a:solidFill>
                <a:latin typeface="Roboto Light"/>
                <a:ea typeface="Roboto Light"/>
                <a:cs typeface="Roboto Light"/>
                <a:sym typeface="Roboto Light"/>
              </a:rPr>
              <a:t>Distribuzioni e serie </a:t>
            </a:r>
            <a:r>
              <a:rPr lang="it-IT" sz="2500">
                <a:solidFill>
                  <a:schemeClr val="dk1"/>
                </a:solidFill>
                <a:latin typeface="Roboto Light"/>
                <a:ea typeface="Roboto Light"/>
                <a:cs typeface="Roboto Light"/>
                <a:sym typeface="Roboto 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temporali</a:t>
            </a:r>
            <a:endParaRPr sz="1700"/>
          </a:p>
        </p:txBody>
      </p:sp>
      <p:sp>
        <p:nvSpPr>
          <p:cNvPr id="1033" name="Google Shape;1033;g1df74fc4696_0_3757"/>
          <p:cNvSpPr txBox="1"/>
          <p:nvPr/>
        </p:nvSpPr>
        <p:spPr>
          <a:xfrm>
            <a:off x="853418" y="4084325"/>
            <a:ext cx="9087600" cy="487500"/>
          </a:xfrm>
          <a:prstGeom prst="rect">
            <a:avLst/>
          </a:prstGeom>
          <a:noFill/>
          <a:ln>
            <a:noFill/>
          </a:ln>
        </p:spPr>
        <p:txBody>
          <a:bodyPr spcFirstLastPara="1" wrap="square" lIns="121900" tIns="121900" rIns="121900" bIns="121900" anchor="ctr" anchorCtr="0">
            <a:noAutofit/>
          </a:bodyPr>
          <a:lstStyle/>
          <a:p>
            <a:pPr marL="609600" lvl="0" indent="-463550" algn="l" rtl="0">
              <a:lnSpc>
                <a:spcPct val="115000"/>
              </a:lnSpc>
              <a:spcBef>
                <a:spcPts val="0"/>
              </a:spcBef>
              <a:spcAft>
                <a:spcPts val="0"/>
              </a:spcAft>
              <a:buClr>
                <a:schemeClr val="accent4"/>
              </a:buClr>
              <a:buSzPts val="2500"/>
              <a:buFont typeface="Roboto Light"/>
              <a:buChar char="●"/>
            </a:pPr>
            <a:r>
              <a:rPr lang="it-IT" sz="2500">
                <a:solidFill>
                  <a:schemeClr val="dk1"/>
                </a:solidFill>
                <a:latin typeface="Roboto Light"/>
                <a:ea typeface="Roboto Light"/>
                <a:cs typeface="Roboto Light"/>
                <a:sym typeface="Roboto Light"/>
              </a:rPr>
              <a:t>Rappresentazione dei </a:t>
            </a:r>
            <a:r>
              <a:rPr lang="it-IT" sz="2500">
                <a:solidFill>
                  <a:schemeClr val="dk1"/>
                </a:solidFill>
                <a:latin typeface="Roboto Light"/>
                <a:ea typeface="Roboto Light"/>
                <a:cs typeface="Roboto Light"/>
                <a:sym typeface="Roboto 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dati</a:t>
            </a:r>
            <a:r>
              <a:rPr lang="it-IT" sz="2500">
                <a:solidFill>
                  <a:schemeClr val="dk1"/>
                </a:solidFill>
                <a:latin typeface="Roboto Light"/>
                <a:ea typeface="Roboto Light"/>
                <a:cs typeface="Roboto Light"/>
                <a:sym typeface="Roboto Light"/>
              </a:rPr>
              <a:t> (diagrammi, piano cartesiano) </a:t>
            </a:r>
            <a:endParaRPr sz="1700"/>
          </a:p>
        </p:txBody>
      </p:sp>
      <p:sp>
        <p:nvSpPr>
          <p:cNvPr id="1034" name="Google Shape;1034;g1df74fc4696_0_3757"/>
          <p:cNvSpPr txBox="1"/>
          <p:nvPr/>
        </p:nvSpPr>
        <p:spPr>
          <a:xfrm>
            <a:off x="853418" y="4632975"/>
            <a:ext cx="9087600" cy="487500"/>
          </a:xfrm>
          <a:prstGeom prst="rect">
            <a:avLst/>
          </a:prstGeom>
          <a:noFill/>
          <a:ln>
            <a:noFill/>
          </a:ln>
        </p:spPr>
        <p:txBody>
          <a:bodyPr spcFirstLastPara="1" wrap="square" lIns="121900" tIns="121900" rIns="121900" bIns="121900" anchor="ctr" anchorCtr="0">
            <a:noAutofit/>
          </a:bodyPr>
          <a:lstStyle/>
          <a:p>
            <a:pPr marL="609600" lvl="0" indent="-463550" algn="l" rtl="0">
              <a:lnSpc>
                <a:spcPct val="115000"/>
              </a:lnSpc>
              <a:spcBef>
                <a:spcPts val="0"/>
              </a:spcBef>
              <a:spcAft>
                <a:spcPts val="0"/>
              </a:spcAft>
              <a:buClr>
                <a:schemeClr val="accent5"/>
              </a:buClr>
              <a:buSzPts val="2500"/>
              <a:buFont typeface="Roboto Light"/>
              <a:buChar char="●"/>
            </a:pPr>
            <a:r>
              <a:rPr lang="it-IT" sz="2500">
                <a:solidFill>
                  <a:schemeClr val="dk1"/>
                </a:solidFill>
                <a:latin typeface="Roboto Light"/>
                <a:ea typeface="Roboto Light"/>
                <a:cs typeface="Roboto Light"/>
                <a:sym typeface="Roboto Light"/>
              </a:rPr>
              <a:t>Misurazione, stima, approssimazione</a:t>
            </a:r>
            <a:endParaRPr sz="1700"/>
          </a:p>
        </p:txBody>
      </p:sp>
      <p:sp>
        <p:nvSpPr>
          <p:cNvPr id="1035" name="Google Shape;1035;g1df74fc4696_0_3757"/>
          <p:cNvSpPr txBox="1">
            <a:spLocks noGrp="1"/>
          </p:cNvSpPr>
          <p:nvPr>
            <p:ph type="subTitle" idx="3"/>
          </p:nvPr>
        </p:nvSpPr>
        <p:spPr>
          <a:xfrm>
            <a:off x="853435" y="3048000"/>
            <a:ext cx="5506800" cy="487500"/>
          </a:xfrm>
          <a:prstGeom prst="rect">
            <a:avLst/>
          </a:prstGeom>
        </p:spPr>
        <p:txBody>
          <a:bodyPr spcFirstLastPara="1" wrap="square" lIns="121900" tIns="121900" rIns="121900" bIns="121900" anchor="ctr" anchorCtr="0">
            <a:noAutofit/>
          </a:bodyPr>
          <a:lstStyle/>
          <a:p>
            <a:pPr marL="609600" lvl="0" indent="-463550" algn="l" rtl="0">
              <a:lnSpc>
                <a:spcPct val="115000"/>
              </a:lnSpc>
              <a:spcBef>
                <a:spcPts val="0"/>
              </a:spcBef>
              <a:spcAft>
                <a:spcPts val="0"/>
              </a:spcAft>
              <a:buClr>
                <a:schemeClr val="accent5"/>
              </a:buClr>
              <a:buSzPts val="2500"/>
              <a:buChar char="●"/>
            </a:pPr>
            <a:r>
              <a:rPr lang="it-IT" sz="2500"/>
              <a:t>Comprendere dati numerici</a:t>
            </a:r>
            <a:endParaRPr sz="2500"/>
          </a:p>
        </p:txBody>
      </p:sp>
      <p:sp>
        <p:nvSpPr>
          <p:cNvPr id="1036" name="Google Shape;1036;g1df74fc4696_0_3757"/>
          <p:cNvSpPr/>
          <p:nvPr/>
        </p:nvSpPr>
        <p:spPr>
          <a:xfrm>
            <a:off x="542367" y="1229300"/>
            <a:ext cx="3578700" cy="880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2100" b="1"/>
              <a:t>Matematica e fisica</a:t>
            </a:r>
            <a:endParaRPr sz="2100" b="1"/>
          </a:p>
        </p:txBody>
      </p:sp>
      <p:pic>
        <p:nvPicPr>
          <p:cNvPr id="1037" name="Google Shape;1037;g1df74fc4696_0_3757"/>
          <p:cNvPicPr preferRelativeResize="0"/>
          <p:nvPr/>
        </p:nvPicPr>
        <p:blipFill rotWithShape="1">
          <a:blip r:embed="rId3">
            <a:alphaModFix/>
          </a:blip>
          <a:srcRect/>
          <a:stretch/>
        </p:blipFill>
        <p:spPr>
          <a:xfrm>
            <a:off x="1436914" y="5922617"/>
            <a:ext cx="1135025" cy="56156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fade">
                                      <p:cBhvr>
                                        <p:cTn id="7" dur="1"/>
                                        <p:tgtEl>
                                          <p:spTgt spid="10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fade">
                                      <p:cBhvr>
                                        <p:cTn id="12" dur="1"/>
                                        <p:tgtEl>
                                          <p:spTgt spid="10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fade">
                                      <p:cBhvr>
                                        <p:cTn id="17" dur="1"/>
                                        <p:tgtEl>
                                          <p:spTgt spid="10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3"/>
                                        </p:tgtEl>
                                        <p:attrNameLst>
                                          <p:attrName>style.visibility</p:attrName>
                                        </p:attrNameLst>
                                      </p:cBhvr>
                                      <p:to>
                                        <p:strVal val="visible"/>
                                      </p:to>
                                    </p:set>
                                    <p:animEffect transition="in" filter="fade">
                                      <p:cBhvr>
                                        <p:cTn id="22" dur="1"/>
                                        <p:tgtEl>
                                          <p:spTgt spid="10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fade">
                                      <p:cBhvr>
                                        <p:cTn id="27" dur="1"/>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g1df74fc4696_0_3779"/>
          <p:cNvSpPr txBox="1">
            <a:spLocks noGrp="1"/>
          </p:cNvSpPr>
          <p:nvPr>
            <p:ph type="title"/>
          </p:nvPr>
        </p:nvSpPr>
        <p:spPr>
          <a:xfrm>
            <a:off x="720967" y="158400"/>
            <a:ext cx="10346700" cy="866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it-IT">
                <a:solidFill>
                  <a:schemeClr val="dk1"/>
                </a:solidFill>
              </a:rPr>
              <a:t>Integrare la Data Science nel curricolo didattico</a:t>
            </a:r>
            <a:endParaRPr>
              <a:solidFill>
                <a:schemeClr val="dk1"/>
              </a:solidFill>
            </a:endParaRPr>
          </a:p>
        </p:txBody>
      </p:sp>
      <p:sp>
        <p:nvSpPr>
          <p:cNvPr id="1043" name="Google Shape;1043;g1df74fc4696_0_3779"/>
          <p:cNvSpPr txBox="1">
            <a:spLocks noGrp="1"/>
          </p:cNvSpPr>
          <p:nvPr>
            <p:ph type="sldNum" idx="12"/>
          </p:nvPr>
        </p:nvSpPr>
        <p:spPr>
          <a:xfrm>
            <a:off x="10715477" y="6192956"/>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67</a:t>
            </a:fld>
            <a:endParaRPr sz="900"/>
          </a:p>
        </p:txBody>
      </p:sp>
      <p:sp>
        <p:nvSpPr>
          <p:cNvPr id="1044" name="Google Shape;1044;g1df74fc4696_0_3779"/>
          <p:cNvSpPr txBox="1">
            <a:spLocks noGrp="1"/>
          </p:cNvSpPr>
          <p:nvPr>
            <p:ph type="subTitle" idx="3"/>
          </p:nvPr>
        </p:nvSpPr>
        <p:spPr>
          <a:xfrm>
            <a:off x="853440" y="2438400"/>
            <a:ext cx="7315200" cy="487500"/>
          </a:xfrm>
          <a:prstGeom prst="rect">
            <a:avLst/>
          </a:prstGeom>
        </p:spPr>
        <p:txBody>
          <a:bodyPr spcFirstLastPara="1" wrap="square" lIns="121900" tIns="121900" rIns="121900" bIns="121900" anchor="ctr" anchorCtr="0">
            <a:noAutofit/>
          </a:bodyPr>
          <a:lstStyle/>
          <a:p>
            <a:pPr marL="609600" lvl="0" indent="-476250" algn="l" rtl="0">
              <a:lnSpc>
                <a:spcPct val="115000"/>
              </a:lnSpc>
              <a:spcBef>
                <a:spcPts val="0"/>
              </a:spcBef>
              <a:spcAft>
                <a:spcPts val="0"/>
              </a:spcAft>
              <a:buClr>
                <a:schemeClr val="accent5"/>
              </a:buClr>
              <a:buSzPts val="2700"/>
              <a:buChar char="●"/>
            </a:pPr>
            <a:r>
              <a:rPr lang="it-IT"/>
              <a:t>Ricerca di risorse sul web</a:t>
            </a:r>
            <a:endParaRPr/>
          </a:p>
        </p:txBody>
      </p:sp>
      <p:sp>
        <p:nvSpPr>
          <p:cNvPr id="1045" name="Google Shape;1045;g1df74fc4696_0_3779"/>
          <p:cNvSpPr txBox="1"/>
          <p:nvPr/>
        </p:nvSpPr>
        <p:spPr>
          <a:xfrm>
            <a:off x="853433" y="2987033"/>
            <a:ext cx="8156700" cy="487500"/>
          </a:xfrm>
          <a:prstGeom prst="rect">
            <a:avLst/>
          </a:prstGeom>
          <a:noFill/>
          <a:ln>
            <a:noFill/>
          </a:ln>
        </p:spPr>
        <p:txBody>
          <a:bodyPr spcFirstLastPara="1" wrap="square" lIns="121900" tIns="121900" rIns="121900" bIns="121900" anchor="ctr" anchorCtr="0">
            <a:noAutofit/>
          </a:bodyPr>
          <a:lstStyle/>
          <a:p>
            <a:pPr marL="609600" lvl="0" indent="-476250" algn="l" rtl="0">
              <a:lnSpc>
                <a:spcPct val="115000"/>
              </a:lnSpc>
              <a:spcBef>
                <a:spcPts val="0"/>
              </a:spcBef>
              <a:spcAft>
                <a:spcPts val="0"/>
              </a:spcAft>
              <a:buClr>
                <a:schemeClr val="accent1"/>
              </a:buClr>
              <a:buSzPts val="2700"/>
              <a:buFont typeface="Roboto Light"/>
              <a:buChar char="●"/>
            </a:pPr>
            <a:r>
              <a:rPr lang="it-IT" sz="2700">
                <a:solidFill>
                  <a:schemeClr val="dk1"/>
                </a:solidFill>
                <a:latin typeface="Roboto Light"/>
                <a:ea typeface="Roboto Light"/>
                <a:cs typeface="Roboto Light"/>
                <a:sym typeface="Roboto Light"/>
              </a:rPr>
              <a:t>Manipolazione di </a:t>
            </a:r>
            <a:r>
              <a:rPr lang="it-IT" sz="2700">
                <a:solidFill>
                  <a:schemeClr val="dk1"/>
                </a:solidFill>
                <a:latin typeface="Roboto Light"/>
                <a:ea typeface="Roboto Light"/>
                <a:cs typeface="Roboto Light"/>
                <a:sym typeface="Roboto 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vari</a:t>
            </a:r>
            <a:r>
              <a:rPr lang="it-IT" sz="2700">
                <a:solidFill>
                  <a:schemeClr val="dk1"/>
                </a:solidFill>
                <a:latin typeface="Roboto Light"/>
                <a:ea typeface="Roboto Light"/>
                <a:cs typeface="Roboto Light"/>
                <a:sym typeface="Roboto Light"/>
              </a:rPr>
              <a:t> formati (xls, coding)</a:t>
            </a:r>
            <a:endParaRPr sz="1900"/>
          </a:p>
        </p:txBody>
      </p:sp>
      <p:sp>
        <p:nvSpPr>
          <p:cNvPr id="1046" name="Google Shape;1046;g1df74fc4696_0_3779"/>
          <p:cNvSpPr txBox="1"/>
          <p:nvPr/>
        </p:nvSpPr>
        <p:spPr>
          <a:xfrm>
            <a:off x="853432" y="3551995"/>
            <a:ext cx="9039300" cy="487500"/>
          </a:xfrm>
          <a:prstGeom prst="rect">
            <a:avLst/>
          </a:prstGeom>
          <a:noFill/>
          <a:ln>
            <a:noFill/>
          </a:ln>
        </p:spPr>
        <p:txBody>
          <a:bodyPr spcFirstLastPara="1" wrap="square" lIns="121900" tIns="121900" rIns="121900" bIns="121900" anchor="ctr" anchorCtr="0">
            <a:noAutofit/>
          </a:bodyPr>
          <a:lstStyle/>
          <a:p>
            <a:pPr marL="609600" lvl="0" indent="-476250" algn="l" rtl="0">
              <a:lnSpc>
                <a:spcPct val="115000"/>
              </a:lnSpc>
              <a:spcBef>
                <a:spcPts val="0"/>
              </a:spcBef>
              <a:spcAft>
                <a:spcPts val="0"/>
              </a:spcAft>
              <a:buClr>
                <a:schemeClr val="accent3"/>
              </a:buClr>
              <a:buSzPts val="2700"/>
              <a:buFont typeface="Roboto Light"/>
              <a:buChar char="●"/>
            </a:pPr>
            <a:r>
              <a:rPr lang="it-IT" sz="2700">
                <a:solidFill>
                  <a:schemeClr val="dk1"/>
                </a:solidFill>
                <a:latin typeface="Roboto Light"/>
                <a:ea typeface="Roboto Light"/>
                <a:cs typeface="Roboto Light"/>
                <a:sym typeface="Roboto Light"/>
              </a:rPr>
              <a:t>Concetti di tabelle e matrici</a:t>
            </a:r>
            <a:endParaRPr sz="2700">
              <a:solidFill>
                <a:schemeClr val="dk1"/>
              </a:solidFill>
              <a:latin typeface="Roboto Light"/>
              <a:ea typeface="Roboto Light"/>
              <a:cs typeface="Roboto Light"/>
              <a:sym typeface="Roboto Light"/>
            </a:endParaRPr>
          </a:p>
        </p:txBody>
      </p:sp>
      <p:pic>
        <p:nvPicPr>
          <p:cNvPr id="1047" name="Google Shape;1047;g1df74fc4696_0_3779"/>
          <p:cNvPicPr preferRelativeResize="0"/>
          <p:nvPr/>
        </p:nvPicPr>
        <p:blipFill rotWithShape="1">
          <a:blip r:embed="rId3">
            <a:alphaModFix/>
          </a:blip>
          <a:srcRect/>
          <a:stretch/>
        </p:blipFill>
        <p:spPr>
          <a:xfrm>
            <a:off x="1436914" y="5922617"/>
            <a:ext cx="1135025" cy="561569"/>
          </a:xfrm>
          <a:prstGeom prst="rect">
            <a:avLst/>
          </a:prstGeom>
          <a:noFill/>
          <a:ln>
            <a:noFill/>
          </a:ln>
        </p:spPr>
      </p:pic>
      <p:sp>
        <p:nvSpPr>
          <p:cNvPr id="1048" name="Google Shape;1048;g1df74fc4696_0_3779"/>
          <p:cNvSpPr/>
          <p:nvPr/>
        </p:nvSpPr>
        <p:spPr>
          <a:xfrm>
            <a:off x="630300" y="1374333"/>
            <a:ext cx="3633900" cy="880800"/>
          </a:xfrm>
          <a:prstGeom prst="roundRect">
            <a:avLst>
              <a:gd name="adj" fmla="val 16667"/>
            </a:avLst>
          </a:prstGeom>
          <a:solidFill>
            <a:srgbClr val="F1C23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21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Informatica</a:t>
            </a:r>
            <a:endParaRPr sz="21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4"/>
                                        </p:tgtEl>
                                        <p:attrNameLst>
                                          <p:attrName>style.visibility</p:attrName>
                                        </p:attrNameLst>
                                      </p:cBhvr>
                                      <p:to>
                                        <p:strVal val="visible"/>
                                      </p:to>
                                    </p:set>
                                    <p:animEffect transition="in" filter="fade">
                                      <p:cBhvr>
                                        <p:cTn id="7" dur="1"/>
                                        <p:tgtEl>
                                          <p:spTgt spid="10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5"/>
                                        </p:tgtEl>
                                        <p:attrNameLst>
                                          <p:attrName>style.visibility</p:attrName>
                                        </p:attrNameLst>
                                      </p:cBhvr>
                                      <p:to>
                                        <p:strVal val="visible"/>
                                      </p:to>
                                    </p:set>
                                    <p:animEffect transition="in" filter="fade">
                                      <p:cBhvr>
                                        <p:cTn id="12" dur="1"/>
                                        <p:tgtEl>
                                          <p:spTgt spid="10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6"/>
                                        </p:tgtEl>
                                        <p:attrNameLst>
                                          <p:attrName>style.visibility</p:attrName>
                                        </p:attrNameLst>
                                      </p:cBhvr>
                                      <p:to>
                                        <p:strVal val="visible"/>
                                      </p:to>
                                    </p:set>
                                    <p:animEffect transition="in" filter="fade">
                                      <p:cBhvr>
                                        <p:cTn id="17" dur="1"/>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g1df74fc4696_0_3796"/>
          <p:cNvSpPr txBox="1">
            <a:spLocks noGrp="1"/>
          </p:cNvSpPr>
          <p:nvPr>
            <p:ph type="title"/>
          </p:nvPr>
        </p:nvSpPr>
        <p:spPr>
          <a:xfrm>
            <a:off x="720967" y="158400"/>
            <a:ext cx="10346700" cy="866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it-IT" b="1">
                <a:solidFill>
                  <a:srgbClr val="408AB6"/>
                </a:solidFill>
                <a:latin typeface="Open Sans"/>
                <a:ea typeface="Open Sans"/>
                <a:cs typeface="Open Sans"/>
                <a:sym typeface="Open Sans"/>
              </a:rPr>
              <a:t>Integrare la Data Science nel curricolo didattico</a:t>
            </a:r>
            <a:endParaRPr b="1">
              <a:solidFill>
                <a:srgbClr val="408AB6"/>
              </a:solidFill>
              <a:latin typeface="Open Sans"/>
              <a:ea typeface="Open Sans"/>
              <a:cs typeface="Open Sans"/>
              <a:sym typeface="Open Sans"/>
            </a:endParaRPr>
          </a:p>
        </p:txBody>
      </p:sp>
      <p:sp>
        <p:nvSpPr>
          <p:cNvPr id="1054" name="Google Shape;1054;g1df74fc4696_0_3796"/>
          <p:cNvSpPr txBox="1">
            <a:spLocks noGrp="1"/>
          </p:cNvSpPr>
          <p:nvPr>
            <p:ph type="sldNum" idx="12"/>
          </p:nvPr>
        </p:nvSpPr>
        <p:spPr>
          <a:xfrm>
            <a:off x="10715477" y="6192956"/>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68</a:t>
            </a:fld>
            <a:endParaRPr sz="900"/>
          </a:p>
        </p:txBody>
      </p:sp>
      <p:sp>
        <p:nvSpPr>
          <p:cNvPr id="1055" name="Google Shape;1055;g1df74fc4696_0_3796"/>
          <p:cNvSpPr txBox="1">
            <a:spLocks noGrp="1"/>
          </p:cNvSpPr>
          <p:nvPr>
            <p:ph type="subTitle" idx="3"/>
          </p:nvPr>
        </p:nvSpPr>
        <p:spPr>
          <a:xfrm>
            <a:off x="853431" y="2438400"/>
            <a:ext cx="10346700" cy="487500"/>
          </a:xfrm>
          <a:prstGeom prst="rect">
            <a:avLst/>
          </a:prstGeom>
        </p:spPr>
        <p:txBody>
          <a:bodyPr spcFirstLastPara="1" wrap="square" lIns="121900" tIns="121900" rIns="121900" bIns="121900" anchor="ctr" anchorCtr="0">
            <a:noAutofit/>
          </a:bodyPr>
          <a:lstStyle/>
          <a:p>
            <a:pPr marL="609600" lvl="0" indent="-476250" algn="l" rtl="0">
              <a:lnSpc>
                <a:spcPct val="115000"/>
              </a:lnSpc>
              <a:spcBef>
                <a:spcPts val="0"/>
              </a:spcBef>
              <a:spcAft>
                <a:spcPts val="0"/>
              </a:spcAft>
              <a:buClr>
                <a:schemeClr val="accent5"/>
              </a:buClr>
              <a:buSzPts val="2700"/>
              <a:buChar char="●"/>
            </a:pPr>
            <a:r>
              <a:rPr lang="it-IT"/>
              <a:t>Comprensione di grafici, didascalie e altri testi non continui</a:t>
            </a:r>
            <a:endParaRPr/>
          </a:p>
        </p:txBody>
      </p:sp>
      <p:sp>
        <p:nvSpPr>
          <p:cNvPr id="1056" name="Google Shape;1056;g1df74fc4696_0_3796"/>
          <p:cNvSpPr txBox="1"/>
          <p:nvPr/>
        </p:nvSpPr>
        <p:spPr>
          <a:xfrm>
            <a:off x="853434" y="2987033"/>
            <a:ext cx="10710300" cy="487500"/>
          </a:xfrm>
          <a:prstGeom prst="rect">
            <a:avLst/>
          </a:prstGeom>
          <a:noFill/>
          <a:ln>
            <a:noFill/>
          </a:ln>
        </p:spPr>
        <p:txBody>
          <a:bodyPr spcFirstLastPara="1" wrap="square" lIns="121900" tIns="121900" rIns="121900" bIns="121900" anchor="ctr" anchorCtr="0">
            <a:noAutofit/>
          </a:bodyPr>
          <a:lstStyle/>
          <a:p>
            <a:pPr marL="609600" lvl="0" indent="-476250" algn="l" rtl="0">
              <a:lnSpc>
                <a:spcPct val="115000"/>
              </a:lnSpc>
              <a:spcBef>
                <a:spcPts val="0"/>
              </a:spcBef>
              <a:spcAft>
                <a:spcPts val="0"/>
              </a:spcAft>
              <a:buClr>
                <a:schemeClr val="accent1"/>
              </a:buClr>
              <a:buSzPts val="2700"/>
              <a:buFont typeface="Roboto Light"/>
              <a:buChar char="●"/>
            </a:pPr>
            <a:r>
              <a:rPr lang="it-IT" sz="2700">
                <a:solidFill>
                  <a:schemeClr val="dk1"/>
                </a:solidFill>
                <a:latin typeface="Roboto Light"/>
                <a:ea typeface="Roboto Light"/>
                <a:cs typeface="Roboto Light"/>
                <a:sym typeface="Roboto Light"/>
              </a:rPr>
              <a:t>Analisi dell’argomentazione implicita</a:t>
            </a:r>
            <a:endParaRPr sz="1900"/>
          </a:p>
        </p:txBody>
      </p:sp>
      <p:sp>
        <p:nvSpPr>
          <p:cNvPr id="1057" name="Google Shape;1057;g1df74fc4696_0_3796"/>
          <p:cNvSpPr txBox="1"/>
          <p:nvPr/>
        </p:nvSpPr>
        <p:spPr>
          <a:xfrm>
            <a:off x="853432" y="3535667"/>
            <a:ext cx="9039300" cy="487500"/>
          </a:xfrm>
          <a:prstGeom prst="rect">
            <a:avLst/>
          </a:prstGeom>
          <a:noFill/>
          <a:ln>
            <a:noFill/>
          </a:ln>
        </p:spPr>
        <p:txBody>
          <a:bodyPr spcFirstLastPara="1" wrap="square" lIns="121900" tIns="121900" rIns="121900" bIns="121900" anchor="ctr" anchorCtr="0">
            <a:noAutofit/>
          </a:bodyPr>
          <a:lstStyle/>
          <a:p>
            <a:pPr marL="609600" lvl="0" indent="-476250" algn="l" rtl="0">
              <a:lnSpc>
                <a:spcPct val="115000"/>
              </a:lnSpc>
              <a:spcBef>
                <a:spcPts val="0"/>
              </a:spcBef>
              <a:spcAft>
                <a:spcPts val="0"/>
              </a:spcAft>
              <a:buClr>
                <a:schemeClr val="accent3"/>
              </a:buClr>
              <a:buSzPts val="2700"/>
              <a:buFont typeface="Roboto Light"/>
              <a:buChar char="●"/>
            </a:pPr>
            <a:r>
              <a:rPr lang="it-IT" sz="2700">
                <a:solidFill>
                  <a:schemeClr val="dk1"/>
                </a:solidFill>
                <a:latin typeface="Roboto Light"/>
                <a:ea typeface="Roboto Light"/>
                <a:cs typeface="Roboto Light"/>
                <a:sym typeface="Roboto Light"/>
              </a:rPr>
              <a:t>Produzione di testi informativi non continui</a:t>
            </a:r>
            <a:endParaRPr sz="2700">
              <a:solidFill>
                <a:schemeClr val="dk1"/>
              </a:solidFill>
              <a:latin typeface="Roboto Light"/>
              <a:ea typeface="Roboto Light"/>
              <a:cs typeface="Roboto Light"/>
              <a:sym typeface="Roboto Light"/>
            </a:endParaRPr>
          </a:p>
        </p:txBody>
      </p:sp>
      <p:sp>
        <p:nvSpPr>
          <p:cNvPr id="1058" name="Google Shape;1058;g1df74fc4696_0_3796"/>
          <p:cNvSpPr txBox="1"/>
          <p:nvPr/>
        </p:nvSpPr>
        <p:spPr>
          <a:xfrm>
            <a:off x="853432" y="4084333"/>
            <a:ext cx="9199500" cy="487500"/>
          </a:xfrm>
          <a:prstGeom prst="rect">
            <a:avLst/>
          </a:prstGeom>
          <a:noFill/>
          <a:ln>
            <a:noFill/>
          </a:ln>
        </p:spPr>
        <p:txBody>
          <a:bodyPr spcFirstLastPara="1" wrap="square" lIns="121900" tIns="121900" rIns="121900" bIns="121900" anchor="ctr" anchorCtr="0">
            <a:noAutofit/>
          </a:bodyPr>
          <a:lstStyle/>
          <a:p>
            <a:pPr marL="609600" lvl="0" indent="-476250" algn="l" rtl="0">
              <a:lnSpc>
                <a:spcPct val="115000"/>
              </a:lnSpc>
              <a:spcBef>
                <a:spcPts val="0"/>
              </a:spcBef>
              <a:spcAft>
                <a:spcPts val="0"/>
              </a:spcAft>
              <a:buClr>
                <a:schemeClr val="accent4"/>
              </a:buClr>
              <a:buSzPts val="2700"/>
              <a:buFont typeface="Roboto Light"/>
              <a:buChar char="●"/>
            </a:pPr>
            <a:r>
              <a:rPr lang="it-IT" sz="2700">
                <a:solidFill>
                  <a:schemeClr val="dk1"/>
                </a:solidFill>
                <a:latin typeface="Roboto Light"/>
                <a:ea typeface="Roboto Light"/>
                <a:cs typeface="Roboto Light"/>
                <a:sym typeface="Roboto Light"/>
              </a:rPr>
              <a:t>Pensiero critico sui dati ed etica degli algoritmi</a:t>
            </a:r>
            <a:endParaRPr sz="1900"/>
          </a:p>
        </p:txBody>
      </p:sp>
      <p:pic>
        <p:nvPicPr>
          <p:cNvPr id="1059" name="Google Shape;1059;g1df74fc4696_0_3796"/>
          <p:cNvPicPr preferRelativeResize="0"/>
          <p:nvPr/>
        </p:nvPicPr>
        <p:blipFill rotWithShape="1">
          <a:blip r:embed="rId3">
            <a:alphaModFix/>
          </a:blip>
          <a:srcRect/>
          <a:stretch/>
        </p:blipFill>
        <p:spPr>
          <a:xfrm>
            <a:off x="1436914" y="5922617"/>
            <a:ext cx="1135025" cy="561569"/>
          </a:xfrm>
          <a:prstGeom prst="rect">
            <a:avLst/>
          </a:prstGeom>
          <a:noFill/>
          <a:ln>
            <a:noFill/>
          </a:ln>
        </p:spPr>
      </p:pic>
      <p:sp>
        <p:nvSpPr>
          <p:cNvPr id="1060" name="Google Shape;1060;g1df74fc4696_0_3796"/>
          <p:cNvSpPr/>
          <p:nvPr/>
        </p:nvSpPr>
        <p:spPr>
          <a:xfrm>
            <a:off x="641967" y="1398667"/>
            <a:ext cx="4278000" cy="880800"/>
          </a:xfrm>
          <a:prstGeom prst="roundRect">
            <a:avLst>
              <a:gd name="adj" fmla="val 16667"/>
            </a:avLst>
          </a:prstGeom>
          <a:solidFill>
            <a:srgbClr val="E0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2100" b="1"/>
              <a:t>Lettere ed educazione civica</a:t>
            </a:r>
            <a:endParaRPr sz="21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5"/>
                                        </p:tgtEl>
                                        <p:attrNameLst>
                                          <p:attrName>style.visibility</p:attrName>
                                        </p:attrNameLst>
                                      </p:cBhvr>
                                      <p:to>
                                        <p:strVal val="visible"/>
                                      </p:to>
                                    </p:set>
                                    <p:animEffect transition="in" filter="fade">
                                      <p:cBhvr>
                                        <p:cTn id="7" dur="1"/>
                                        <p:tgtEl>
                                          <p:spTgt spid="10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6"/>
                                        </p:tgtEl>
                                        <p:attrNameLst>
                                          <p:attrName>style.visibility</p:attrName>
                                        </p:attrNameLst>
                                      </p:cBhvr>
                                      <p:to>
                                        <p:strVal val="visible"/>
                                      </p:to>
                                    </p:set>
                                    <p:animEffect transition="in" filter="fade">
                                      <p:cBhvr>
                                        <p:cTn id="12" dur="1"/>
                                        <p:tgtEl>
                                          <p:spTgt spid="10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7"/>
                                        </p:tgtEl>
                                        <p:attrNameLst>
                                          <p:attrName>style.visibility</p:attrName>
                                        </p:attrNameLst>
                                      </p:cBhvr>
                                      <p:to>
                                        <p:strVal val="visible"/>
                                      </p:to>
                                    </p:set>
                                    <p:animEffect transition="in" filter="fade">
                                      <p:cBhvr>
                                        <p:cTn id="17" dur="1"/>
                                        <p:tgtEl>
                                          <p:spTgt spid="10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58"/>
                                        </p:tgtEl>
                                        <p:attrNameLst>
                                          <p:attrName>style.visibility</p:attrName>
                                        </p:attrNameLst>
                                      </p:cBhvr>
                                      <p:to>
                                        <p:strVal val="visible"/>
                                      </p:to>
                                    </p:set>
                                    <p:animEffect transition="in" filter="fade">
                                      <p:cBhvr>
                                        <p:cTn id="22" dur="1"/>
                                        <p:tgtEl>
                                          <p:spTgt spid="1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g1df74fc4696_0_3812"/>
          <p:cNvSpPr txBox="1">
            <a:spLocks noGrp="1"/>
          </p:cNvSpPr>
          <p:nvPr>
            <p:ph type="title"/>
          </p:nvPr>
        </p:nvSpPr>
        <p:spPr>
          <a:xfrm>
            <a:off x="720967" y="158400"/>
            <a:ext cx="10346700" cy="866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it-IT" b="1">
                <a:solidFill>
                  <a:srgbClr val="408AB6"/>
                </a:solidFill>
                <a:latin typeface="Open Sans"/>
                <a:ea typeface="Open Sans"/>
                <a:cs typeface="Open Sans"/>
                <a:sym typeface="Open Sans"/>
              </a:rPr>
              <a:t>Integrare la Data Science nel curricolo didattico</a:t>
            </a:r>
            <a:endParaRPr b="1">
              <a:solidFill>
                <a:srgbClr val="408AB6"/>
              </a:solidFill>
              <a:latin typeface="Open Sans"/>
              <a:ea typeface="Open Sans"/>
              <a:cs typeface="Open Sans"/>
              <a:sym typeface="Open Sans"/>
            </a:endParaRPr>
          </a:p>
        </p:txBody>
      </p:sp>
      <p:sp>
        <p:nvSpPr>
          <p:cNvPr id="1066" name="Google Shape;1066;g1df74fc4696_0_3812"/>
          <p:cNvSpPr txBox="1">
            <a:spLocks noGrp="1"/>
          </p:cNvSpPr>
          <p:nvPr>
            <p:ph type="sldNum" idx="12"/>
          </p:nvPr>
        </p:nvSpPr>
        <p:spPr>
          <a:xfrm>
            <a:off x="10715477" y="6192956"/>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69</a:t>
            </a:fld>
            <a:endParaRPr sz="900"/>
          </a:p>
        </p:txBody>
      </p:sp>
      <p:sp>
        <p:nvSpPr>
          <p:cNvPr id="1067" name="Google Shape;1067;g1df74fc4696_0_3812"/>
          <p:cNvSpPr txBox="1">
            <a:spLocks noGrp="1"/>
          </p:cNvSpPr>
          <p:nvPr>
            <p:ph type="subTitle" idx="3"/>
          </p:nvPr>
        </p:nvSpPr>
        <p:spPr>
          <a:xfrm>
            <a:off x="853431" y="2438400"/>
            <a:ext cx="9640800" cy="487500"/>
          </a:xfrm>
          <a:prstGeom prst="rect">
            <a:avLst/>
          </a:prstGeom>
        </p:spPr>
        <p:txBody>
          <a:bodyPr spcFirstLastPara="1" wrap="square" lIns="121900" tIns="121900" rIns="121900" bIns="121900" anchor="ctr" anchorCtr="0">
            <a:noAutofit/>
          </a:bodyPr>
          <a:lstStyle/>
          <a:p>
            <a:pPr marL="609600" lvl="0" indent="-476250" algn="l" rtl="0">
              <a:lnSpc>
                <a:spcPct val="115000"/>
              </a:lnSpc>
              <a:spcBef>
                <a:spcPts val="0"/>
              </a:spcBef>
              <a:spcAft>
                <a:spcPts val="0"/>
              </a:spcAft>
              <a:buClr>
                <a:schemeClr val="accent5"/>
              </a:buClr>
              <a:buSzPts val="2700"/>
              <a:buChar char="●"/>
            </a:pPr>
            <a:r>
              <a:rPr lang="it-IT"/>
              <a:t>Lettura e comprensione di testi informativi</a:t>
            </a:r>
            <a:endParaRPr/>
          </a:p>
        </p:txBody>
      </p:sp>
      <p:sp>
        <p:nvSpPr>
          <p:cNvPr id="1068" name="Google Shape;1068;g1df74fc4696_0_3812"/>
          <p:cNvSpPr txBox="1"/>
          <p:nvPr/>
        </p:nvSpPr>
        <p:spPr>
          <a:xfrm>
            <a:off x="853434" y="2987033"/>
            <a:ext cx="10710300" cy="487500"/>
          </a:xfrm>
          <a:prstGeom prst="rect">
            <a:avLst/>
          </a:prstGeom>
          <a:noFill/>
          <a:ln>
            <a:noFill/>
          </a:ln>
        </p:spPr>
        <p:txBody>
          <a:bodyPr spcFirstLastPara="1" wrap="square" lIns="121900" tIns="121900" rIns="121900" bIns="121900" anchor="ctr" anchorCtr="0">
            <a:noAutofit/>
          </a:bodyPr>
          <a:lstStyle/>
          <a:p>
            <a:pPr marL="609600" lvl="0" indent="-476250" algn="l" rtl="0">
              <a:lnSpc>
                <a:spcPct val="115000"/>
              </a:lnSpc>
              <a:spcBef>
                <a:spcPts val="0"/>
              </a:spcBef>
              <a:spcAft>
                <a:spcPts val="0"/>
              </a:spcAft>
              <a:buClr>
                <a:schemeClr val="accent1"/>
              </a:buClr>
              <a:buSzPts val="2700"/>
              <a:buFont typeface="Roboto Light"/>
              <a:buChar char="●"/>
            </a:pPr>
            <a:r>
              <a:rPr lang="it-IT" sz="2700">
                <a:solidFill>
                  <a:schemeClr val="dk1"/>
                </a:solidFill>
                <a:latin typeface="Roboto Light"/>
                <a:ea typeface="Roboto Light"/>
                <a:cs typeface="Roboto Light"/>
                <a:sym typeface="Roboto Light"/>
              </a:rPr>
              <a:t>Lessico tecnico della Data Science</a:t>
            </a:r>
            <a:endParaRPr sz="1900"/>
          </a:p>
        </p:txBody>
      </p:sp>
      <p:sp>
        <p:nvSpPr>
          <p:cNvPr id="1069" name="Google Shape;1069;g1df74fc4696_0_3812"/>
          <p:cNvSpPr txBox="1"/>
          <p:nvPr/>
        </p:nvSpPr>
        <p:spPr>
          <a:xfrm>
            <a:off x="853424" y="3535675"/>
            <a:ext cx="9862200" cy="487500"/>
          </a:xfrm>
          <a:prstGeom prst="rect">
            <a:avLst/>
          </a:prstGeom>
          <a:noFill/>
          <a:ln>
            <a:noFill/>
          </a:ln>
        </p:spPr>
        <p:txBody>
          <a:bodyPr spcFirstLastPara="1" wrap="square" lIns="121900" tIns="121900" rIns="121900" bIns="121900" anchor="ctr" anchorCtr="0">
            <a:noAutofit/>
          </a:bodyPr>
          <a:lstStyle/>
          <a:p>
            <a:pPr marL="609600" lvl="0" indent="-476250" algn="l" rtl="0">
              <a:lnSpc>
                <a:spcPct val="115000"/>
              </a:lnSpc>
              <a:spcBef>
                <a:spcPts val="0"/>
              </a:spcBef>
              <a:spcAft>
                <a:spcPts val="0"/>
              </a:spcAft>
              <a:buClr>
                <a:schemeClr val="accent3"/>
              </a:buClr>
              <a:buSzPts val="2700"/>
              <a:buFont typeface="Roboto Light"/>
              <a:buChar char="●"/>
            </a:pPr>
            <a:r>
              <a:rPr lang="it-IT" sz="2700">
                <a:solidFill>
                  <a:schemeClr val="dk1"/>
                </a:solidFill>
                <a:latin typeface="Roboto Light"/>
                <a:ea typeface="Roboto Light"/>
                <a:cs typeface="Roboto Light"/>
                <a:sym typeface="Roboto Light"/>
              </a:rPr>
              <a:t>Attività CLIL (Content and Language Integrated Learning)</a:t>
            </a:r>
            <a:endParaRPr sz="2700">
              <a:solidFill>
                <a:schemeClr val="dk1"/>
              </a:solidFill>
              <a:latin typeface="Roboto Light"/>
              <a:ea typeface="Roboto Light"/>
              <a:cs typeface="Roboto Light"/>
              <a:sym typeface="Roboto Light"/>
            </a:endParaRPr>
          </a:p>
        </p:txBody>
      </p:sp>
      <p:pic>
        <p:nvPicPr>
          <p:cNvPr id="1070" name="Google Shape;1070;g1df74fc4696_0_3812"/>
          <p:cNvPicPr preferRelativeResize="0"/>
          <p:nvPr/>
        </p:nvPicPr>
        <p:blipFill rotWithShape="1">
          <a:blip r:embed="rId3">
            <a:alphaModFix/>
          </a:blip>
          <a:srcRect/>
          <a:stretch/>
        </p:blipFill>
        <p:spPr>
          <a:xfrm>
            <a:off x="1436914" y="5922617"/>
            <a:ext cx="1135025" cy="561569"/>
          </a:xfrm>
          <a:prstGeom prst="rect">
            <a:avLst/>
          </a:prstGeom>
          <a:noFill/>
          <a:ln>
            <a:noFill/>
          </a:ln>
        </p:spPr>
      </p:pic>
      <p:sp>
        <p:nvSpPr>
          <p:cNvPr id="1071" name="Google Shape;1071;g1df74fc4696_0_3812"/>
          <p:cNvSpPr/>
          <p:nvPr/>
        </p:nvSpPr>
        <p:spPr>
          <a:xfrm>
            <a:off x="556567" y="1457896"/>
            <a:ext cx="3116700" cy="8808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IT" sz="2100" b="1"/>
              <a:t>Inglese</a:t>
            </a:r>
            <a:endParaRPr sz="2100" b="1"/>
          </a:p>
        </p:txBody>
      </p:sp>
      <p:pic>
        <p:nvPicPr>
          <p:cNvPr id="1072" name="Google Shape;1072;g1df74fc4696_0_3812"/>
          <p:cNvPicPr preferRelativeResize="0"/>
          <p:nvPr/>
        </p:nvPicPr>
        <p:blipFill>
          <a:blip r:embed="rId4">
            <a:alphaModFix/>
          </a:blip>
          <a:stretch>
            <a:fillRect/>
          </a:stretch>
        </p:blipFill>
        <p:spPr>
          <a:xfrm>
            <a:off x="6185097" y="4339800"/>
            <a:ext cx="4530375" cy="1934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7"/>
                                        </p:tgtEl>
                                        <p:attrNameLst>
                                          <p:attrName>style.visibility</p:attrName>
                                        </p:attrNameLst>
                                      </p:cBhvr>
                                      <p:to>
                                        <p:strVal val="visible"/>
                                      </p:to>
                                    </p:set>
                                    <p:animEffect transition="in" filter="fade">
                                      <p:cBhvr>
                                        <p:cTn id="7" dur="1"/>
                                        <p:tgtEl>
                                          <p:spTgt spid="10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8"/>
                                        </p:tgtEl>
                                        <p:attrNameLst>
                                          <p:attrName>style.visibility</p:attrName>
                                        </p:attrNameLst>
                                      </p:cBhvr>
                                      <p:to>
                                        <p:strVal val="visible"/>
                                      </p:to>
                                    </p:set>
                                    <p:animEffect transition="in" filter="fade">
                                      <p:cBhvr>
                                        <p:cTn id="12" dur="1"/>
                                        <p:tgtEl>
                                          <p:spTgt spid="10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69"/>
                                        </p:tgtEl>
                                        <p:attrNameLst>
                                          <p:attrName>style.visibility</p:attrName>
                                        </p:attrNameLst>
                                      </p:cBhvr>
                                      <p:to>
                                        <p:strVal val="visible"/>
                                      </p:to>
                                    </p:set>
                                    <p:animEffect transition="in" filter="fade">
                                      <p:cBhvr>
                                        <p:cTn id="17" dur="1"/>
                                        <p:tgtEl>
                                          <p:spTgt spid="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8"/>
          <p:cNvSpPr txBox="1"/>
          <p:nvPr/>
        </p:nvSpPr>
        <p:spPr>
          <a:xfrm>
            <a:off x="2110130" y="6128210"/>
            <a:ext cx="16053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278" name="Google Shape;278;p8"/>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279" name="Google Shape;279;p8"/>
          <p:cNvPicPr preferRelativeResize="0"/>
          <p:nvPr/>
        </p:nvPicPr>
        <p:blipFill rotWithShape="1">
          <a:blip r:embed="rId4">
            <a:alphaModFix/>
          </a:blip>
          <a:srcRect/>
          <a:stretch/>
        </p:blipFill>
        <p:spPr>
          <a:xfrm>
            <a:off x="11253263" y="112976"/>
            <a:ext cx="848363" cy="787525"/>
          </a:xfrm>
          <a:prstGeom prst="rect">
            <a:avLst/>
          </a:prstGeom>
          <a:noFill/>
          <a:ln>
            <a:noFill/>
          </a:ln>
        </p:spPr>
      </p:pic>
      <p:sp>
        <p:nvSpPr>
          <p:cNvPr id="280" name="Google Shape;280;p8"/>
          <p:cNvSpPr txBox="1"/>
          <p:nvPr/>
        </p:nvSpPr>
        <p:spPr>
          <a:xfrm>
            <a:off x="2110129" y="1645253"/>
            <a:ext cx="7645400"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it-IT" sz="1800" b="0" i="0" u="none" strike="noStrike" cap="none">
                <a:solidFill>
                  <a:srgbClr val="376092"/>
                </a:solidFill>
                <a:latin typeface="Open Sans"/>
                <a:ea typeface="Open Sans"/>
                <a:cs typeface="Open Sans"/>
                <a:sym typeface="Open Sans"/>
              </a:rPr>
              <a:t>.</a:t>
            </a:r>
            <a:endParaRPr sz="1800" b="0" i="0" u="none" strike="noStrike" cap="none">
              <a:solidFill>
                <a:schemeClr val="dk1"/>
              </a:solidFill>
              <a:latin typeface="Open Sans"/>
              <a:ea typeface="Open Sans"/>
              <a:cs typeface="Open Sans"/>
              <a:sym typeface="Open Sans"/>
            </a:endParaRPr>
          </a:p>
        </p:txBody>
      </p:sp>
      <p:sp>
        <p:nvSpPr>
          <p:cNvPr id="281" name="Google Shape;281;p8"/>
          <p:cNvSpPr txBox="1"/>
          <p:nvPr/>
        </p:nvSpPr>
        <p:spPr>
          <a:xfrm>
            <a:off x="536447" y="215743"/>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CORNICE DI RIFERIMENTO </a:t>
            </a:r>
            <a:endParaRPr sz="3200" b="1" i="0" u="none" strike="noStrike" cap="none">
              <a:solidFill>
                <a:srgbClr val="408AB6"/>
              </a:solidFill>
              <a:latin typeface="Open Sans"/>
              <a:ea typeface="Open Sans"/>
              <a:cs typeface="Open Sans"/>
              <a:sym typeface="Open Sans"/>
            </a:endParaRPr>
          </a:p>
        </p:txBody>
      </p:sp>
      <p:sp>
        <p:nvSpPr>
          <p:cNvPr id="282" name="Google Shape;282;p8"/>
          <p:cNvSpPr/>
          <p:nvPr/>
        </p:nvSpPr>
        <p:spPr>
          <a:xfrm>
            <a:off x="2230838" y="1184850"/>
            <a:ext cx="3170400" cy="1654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t-IT" sz="2400" b="1"/>
              <a:t>LE 8 COMPETENZE CHIAVE EUROPEE</a:t>
            </a:r>
            <a:endParaRPr sz="2400" b="1"/>
          </a:p>
          <a:p>
            <a:pPr marL="0" lvl="0" indent="0" algn="l" rtl="0">
              <a:spcBef>
                <a:spcPts val="0"/>
              </a:spcBef>
              <a:spcAft>
                <a:spcPts val="0"/>
              </a:spcAft>
              <a:buNone/>
            </a:pPr>
            <a:endParaRPr b="1"/>
          </a:p>
        </p:txBody>
      </p:sp>
      <p:sp>
        <p:nvSpPr>
          <p:cNvPr id="283" name="Google Shape;283;p8"/>
          <p:cNvSpPr/>
          <p:nvPr/>
        </p:nvSpPr>
        <p:spPr>
          <a:xfrm>
            <a:off x="6609950" y="1180625"/>
            <a:ext cx="3170400" cy="1654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t>INDICAZIONI NAZIONALI E NUOVI SCENARI </a:t>
            </a:r>
            <a:endParaRPr sz="2400" b="1"/>
          </a:p>
        </p:txBody>
      </p:sp>
      <p:sp>
        <p:nvSpPr>
          <p:cNvPr id="284" name="Google Shape;284;p8"/>
          <p:cNvSpPr/>
          <p:nvPr/>
        </p:nvSpPr>
        <p:spPr>
          <a:xfrm>
            <a:off x="1699850" y="3226138"/>
            <a:ext cx="4232375" cy="2310375"/>
          </a:xfrm>
          <a:prstGeom prst="flowChartProcess">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it-IT" sz="1700">
                <a:solidFill>
                  <a:schemeClr val="dk1"/>
                </a:solidFill>
                <a:latin typeface="Calibri"/>
                <a:ea typeface="Calibri"/>
                <a:cs typeface="Calibri"/>
                <a:sym typeface="Calibri"/>
              </a:rPr>
              <a:t>competenza matematica, in scienze e tecnologie</a:t>
            </a:r>
            <a:endParaRPr sz="170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r>
              <a:rPr lang="it-IT" sz="1700">
                <a:solidFill>
                  <a:schemeClr val="dk1"/>
                </a:solidFill>
                <a:latin typeface="Calibri"/>
                <a:ea typeface="Calibri"/>
                <a:cs typeface="Calibri"/>
                <a:sym typeface="Calibri"/>
              </a:rPr>
              <a:t>competenza digitale</a:t>
            </a:r>
            <a:endParaRPr sz="170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r>
              <a:rPr lang="it-IT" sz="1700">
                <a:solidFill>
                  <a:schemeClr val="dk1"/>
                </a:solidFill>
                <a:latin typeface="Calibri"/>
                <a:ea typeface="Calibri"/>
                <a:cs typeface="Calibri"/>
                <a:sym typeface="Calibri"/>
              </a:rPr>
              <a:t>competenza personale, sociale </a:t>
            </a:r>
            <a:endParaRPr sz="2600" b="1"/>
          </a:p>
          <a:p>
            <a:pPr marL="0" lvl="0" indent="0" algn="just" rtl="0">
              <a:lnSpc>
                <a:spcPct val="115000"/>
              </a:lnSpc>
              <a:spcBef>
                <a:spcPts val="0"/>
              </a:spcBef>
              <a:spcAft>
                <a:spcPts val="0"/>
              </a:spcAft>
              <a:buNone/>
            </a:pPr>
            <a:r>
              <a:rPr lang="it-IT" sz="1700">
                <a:solidFill>
                  <a:schemeClr val="dk1"/>
                </a:solidFill>
                <a:latin typeface="Calibri"/>
                <a:ea typeface="Calibri"/>
                <a:cs typeface="Calibri"/>
                <a:sym typeface="Calibri"/>
              </a:rPr>
              <a:t>capacità di imparare ad imparare</a:t>
            </a:r>
            <a:endParaRPr sz="170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r>
              <a:rPr lang="it-IT" sz="1700">
                <a:solidFill>
                  <a:schemeClr val="dk1"/>
                </a:solidFill>
                <a:latin typeface="Calibri"/>
                <a:ea typeface="Calibri"/>
                <a:cs typeface="Calibri"/>
                <a:sym typeface="Calibri"/>
              </a:rPr>
              <a:t>competenza sociale e civica in materia di cittadinanza</a:t>
            </a:r>
            <a:endParaRPr sz="17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85" name="Google Shape;285;p8"/>
          <p:cNvSpPr/>
          <p:nvPr/>
        </p:nvSpPr>
        <p:spPr>
          <a:xfrm>
            <a:off x="6609950" y="3217700"/>
            <a:ext cx="5043000" cy="2310375"/>
          </a:xfrm>
          <a:prstGeom prst="flowChartProcess">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15000"/>
              </a:lnSpc>
              <a:spcBef>
                <a:spcPts val="0"/>
              </a:spcBef>
              <a:spcAft>
                <a:spcPts val="0"/>
              </a:spcAft>
              <a:buNone/>
            </a:pPr>
            <a:r>
              <a:rPr lang="it-IT" sz="1800" b="1">
                <a:solidFill>
                  <a:schemeClr val="dk1"/>
                </a:solidFill>
                <a:latin typeface="Calibri"/>
                <a:ea typeface="Calibri"/>
                <a:cs typeface="Calibri"/>
                <a:sym typeface="Calibri"/>
              </a:rPr>
              <a:t>TRAGUARDI PER LO SVILUPPO DELLE COMPETENZE </a:t>
            </a:r>
            <a:endParaRPr sz="1800" b="1">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None/>
            </a:pPr>
            <a:endParaRPr sz="170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None/>
            </a:pPr>
            <a:r>
              <a:rPr lang="it-IT" sz="1700">
                <a:solidFill>
                  <a:schemeClr val="dk1"/>
                </a:solidFill>
                <a:latin typeface="Calibri"/>
                <a:ea typeface="Calibri"/>
                <a:cs typeface="Calibri"/>
                <a:sym typeface="Calibri"/>
              </a:rPr>
              <a:t>matematica</a:t>
            </a:r>
            <a:endParaRPr sz="170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None/>
            </a:pPr>
            <a:r>
              <a:rPr lang="it-IT" sz="1700">
                <a:solidFill>
                  <a:schemeClr val="dk1"/>
                </a:solidFill>
                <a:latin typeface="Calibri"/>
                <a:ea typeface="Calibri"/>
                <a:cs typeface="Calibri"/>
                <a:sym typeface="Calibri"/>
              </a:rPr>
              <a:t>scienze</a:t>
            </a:r>
            <a:endParaRPr sz="170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None/>
            </a:pPr>
            <a:r>
              <a:rPr lang="it-IT" sz="1700">
                <a:solidFill>
                  <a:schemeClr val="dk1"/>
                </a:solidFill>
                <a:latin typeface="Calibri"/>
                <a:ea typeface="Calibri"/>
                <a:cs typeface="Calibri"/>
                <a:sym typeface="Calibri"/>
              </a:rPr>
              <a:t>tecnologia</a:t>
            </a:r>
            <a:endParaRPr sz="170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None/>
            </a:pPr>
            <a:r>
              <a:rPr lang="it-IT" sz="1700">
                <a:solidFill>
                  <a:schemeClr val="dk1"/>
                </a:solidFill>
                <a:latin typeface="Calibri"/>
                <a:ea typeface="Calibri"/>
                <a:cs typeface="Calibri"/>
                <a:sym typeface="Calibri"/>
              </a:rPr>
              <a:t>geografia </a:t>
            </a:r>
            <a:endParaRPr sz="1500">
              <a:solidFill>
                <a:schemeClr val="dk1"/>
              </a:solidFill>
              <a:latin typeface="Calibri"/>
              <a:ea typeface="Calibri"/>
              <a:cs typeface="Calibri"/>
              <a:sym typeface="Calibri"/>
            </a:endParaRPr>
          </a:p>
          <a:p>
            <a:pPr marL="0" lvl="0" indent="0" algn="l" rtl="0">
              <a:spcBef>
                <a:spcPts val="0"/>
              </a:spcBef>
              <a:spcAft>
                <a:spcPts val="0"/>
              </a:spcAft>
              <a:buNone/>
            </a:pPr>
            <a:endParaRPr/>
          </a:p>
        </p:txBody>
      </p:sp>
      <p:pic>
        <p:nvPicPr>
          <p:cNvPr id="286" name="Google Shape;286;p8"/>
          <p:cNvPicPr preferRelativeResize="0"/>
          <p:nvPr/>
        </p:nvPicPr>
        <p:blipFill>
          <a:blip r:embed="rId5">
            <a:alphaModFix/>
          </a:blip>
          <a:stretch>
            <a:fillRect/>
          </a:stretch>
        </p:blipFill>
        <p:spPr>
          <a:xfrm>
            <a:off x="10002700" y="920500"/>
            <a:ext cx="1866900" cy="21744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g1df74fc4696_0_4524"/>
          <p:cNvSpPr txBox="1">
            <a:spLocks noGrp="1"/>
          </p:cNvSpPr>
          <p:nvPr>
            <p:ph type="title"/>
          </p:nvPr>
        </p:nvSpPr>
        <p:spPr>
          <a:xfrm>
            <a:off x="961289" y="211200"/>
            <a:ext cx="13795500" cy="1154700"/>
          </a:xfrm>
          <a:prstGeom prst="rect">
            <a:avLst/>
          </a:prstGeom>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it-IT" b="1">
                <a:solidFill>
                  <a:srgbClr val="408AB6"/>
                </a:solidFill>
                <a:latin typeface="Open Sans"/>
                <a:ea typeface="Open Sans"/>
                <a:cs typeface="Open Sans"/>
                <a:sym typeface="Open Sans"/>
              </a:rPr>
              <a:t>La Data Science come didattica “laboratoriale”</a:t>
            </a:r>
            <a:endParaRPr b="1">
              <a:solidFill>
                <a:srgbClr val="408AB6"/>
              </a:solidFill>
              <a:latin typeface="Open Sans"/>
              <a:ea typeface="Open Sans"/>
              <a:cs typeface="Open Sans"/>
              <a:sym typeface="Open Sans"/>
            </a:endParaRPr>
          </a:p>
        </p:txBody>
      </p:sp>
      <p:sp>
        <p:nvSpPr>
          <p:cNvPr id="1078" name="Google Shape;1078;g1df74fc4696_0_4524"/>
          <p:cNvSpPr txBox="1">
            <a:spLocks noGrp="1"/>
          </p:cNvSpPr>
          <p:nvPr>
            <p:ph type="body" idx="2"/>
          </p:nvPr>
        </p:nvSpPr>
        <p:spPr>
          <a:xfrm>
            <a:off x="2261022" y="8349022"/>
            <a:ext cx="13795500" cy="5163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500"/>
              <a:buFont typeface="Arial"/>
              <a:buNone/>
            </a:pPr>
            <a:r>
              <a:rPr lang="it-IT">
                <a:solidFill>
                  <a:schemeClr val="dk1"/>
                </a:solidFill>
              </a:rPr>
              <a:t>Titolo della presentazione | Autore | Data</a:t>
            </a:r>
            <a:endParaRPr/>
          </a:p>
        </p:txBody>
      </p:sp>
      <p:sp>
        <p:nvSpPr>
          <p:cNvPr id="1079" name="Google Shape;1079;g1df74fc4696_0_4524"/>
          <p:cNvSpPr txBox="1">
            <a:spLocks noGrp="1"/>
          </p:cNvSpPr>
          <p:nvPr>
            <p:ph type="sldNum" idx="12"/>
          </p:nvPr>
        </p:nvSpPr>
        <p:spPr>
          <a:xfrm>
            <a:off x="14287303" y="8257274"/>
            <a:ext cx="975600" cy="699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70</a:t>
            </a:fld>
            <a:endParaRPr sz="1200"/>
          </a:p>
        </p:txBody>
      </p:sp>
      <p:sp>
        <p:nvSpPr>
          <p:cNvPr id="1080" name="Google Shape;1080;g1df74fc4696_0_4524"/>
          <p:cNvSpPr txBox="1">
            <a:spLocks noGrp="1"/>
          </p:cNvSpPr>
          <p:nvPr>
            <p:ph type="subTitle" idx="3"/>
          </p:nvPr>
        </p:nvSpPr>
        <p:spPr>
          <a:xfrm>
            <a:off x="853430" y="1625600"/>
            <a:ext cx="11097900" cy="487500"/>
          </a:xfrm>
          <a:prstGeom prst="rect">
            <a:avLst/>
          </a:prstGeom>
        </p:spPr>
        <p:txBody>
          <a:bodyPr spcFirstLastPara="1" wrap="square" lIns="121900" tIns="121900" rIns="121900" bIns="121900" anchor="ctr" anchorCtr="0">
            <a:noAutofit/>
          </a:bodyPr>
          <a:lstStyle/>
          <a:p>
            <a:pPr marL="609600" lvl="0" indent="-476250" algn="l" rtl="0">
              <a:lnSpc>
                <a:spcPct val="115000"/>
              </a:lnSpc>
              <a:spcBef>
                <a:spcPts val="0"/>
              </a:spcBef>
              <a:spcAft>
                <a:spcPts val="0"/>
              </a:spcAft>
              <a:buClr>
                <a:schemeClr val="accent5"/>
              </a:buClr>
              <a:buSzPts val="2700"/>
              <a:buChar char="●"/>
            </a:pPr>
            <a:r>
              <a:rPr lang="it-IT" b="1" u="sng">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Scienze della Terra</a:t>
            </a:r>
            <a:r>
              <a:rPr lang="it-IT"/>
              <a:t>: climate change, inquinamento, biodiversità</a:t>
            </a:r>
            <a:endParaRPr/>
          </a:p>
        </p:txBody>
      </p:sp>
      <p:sp>
        <p:nvSpPr>
          <p:cNvPr id="1081" name="Google Shape;1081;g1df74fc4696_0_4524"/>
          <p:cNvSpPr txBox="1"/>
          <p:nvPr/>
        </p:nvSpPr>
        <p:spPr>
          <a:xfrm>
            <a:off x="853430" y="2433333"/>
            <a:ext cx="10593600" cy="487500"/>
          </a:xfrm>
          <a:prstGeom prst="rect">
            <a:avLst/>
          </a:prstGeom>
          <a:noFill/>
          <a:ln>
            <a:noFill/>
          </a:ln>
        </p:spPr>
        <p:txBody>
          <a:bodyPr spcFirstLastPara="1" wrap="square" lIns="121900" tIns="121900" rIns="121900" bIns="121900" anchor="ctr" anchorCtr="0">
            <a:noAutofit/>
          </a:bodyPr>
          <a:lstStyle/>
          <a:p>
            <a:pPr marL="609600" lvl="0" indent="-476250" algn="l" rtl="0">
              <a:lnSpc>
                <a:spcPct val="115000"/>
              </a:lnSpc>
              <a:spcBef>
                <a:spcPts val="0"/>
              </a:spcBef>
              <a:spcAft>
                <a:spcPts val="0"/>
              </a:spcAft>
              <a:buClr>
                <a:schemeClr val="accent4"/>
              </a:buClr>
              <a:buSzPts val="2700"/>
              <a:buFont typeface="Roboto Light"/>
              <a:buChar char="●"/>
            </a:pPr>
            <a:r>
              <a:rPr lang="it-IT" sz="2700" b="1">
                <a:solidFill>
                  <a:schemeClr val="dk1"/>
                </a:solidFill>
                <a:latin typeface="Roboto"/>
                <a:ea typeface="Roboto"/>
                <a:cs typeface="Roboto"/>
                <a:sym typeface="Roboto"/>
              </a:rPr>
              <a:t>Lettere</a:t>
            </a:r>
            <a:r>
              <a:rPr lang="it-IT" sz="2700">
                <a:solidFill>
                  <a:schemeClr val="dk1"/>
                </a:solidFill>
                <a:latin typeface="Roboto Light"/>
                <a:ea typeface="Roboto Light"/>
                <a:cs typeface="Roboto Light"/>
                <a:sym typeface="Roboto Light"/>
              </a:rPr>
              <a:t>: stile degli autori, riflessioni sul lessico</a:t>
            </a:r>
            <a:endParaRPr sz="1900"/>
          </a:p>
        </p:txBody>
      </p:sp>
      <p:sp>
        <p:nvSpPr>
          <p:cNvPr id="1082" name="Google Shape;1082;g1df74fc4696_0_4524"/>
          <p:cNvSpPr txBox="1"/>
          <p:nvPr/>
        </p:nvSpPr>
        <p:spPr>
          <a:xfrm>
            <a:off x="853431" y="3200400"/>
            <a:ext cx="10269300" cy="487500"/>
          </a:xfrm>
          <a:prstGeom prst="rect">
            <a:avLst/>
          </a:prstGeom>
          <a:noFill/>
          <a:ln>
            <a:noFill/>
          </a:ln>
        </p:spPr>
        <p:txBody>
          <a:bodyPr spcFirstLastPara="1" wrap="square" lIns="121900" tIns="121900" rIns="121900" bIns="121900" anchor="ctr" anchorCtr="0">
            <a:noAutofit/>
          </a:bodyPr>
          <a:lstStyle/>
          <a:p>
            <a:pPr marL="609600" lvl="0" indent="-476250" algn="l" rtl="0">
              <a:lnSpc>
                <a:spcPct val="115000"/>
              </a:lnSpc>
              <a:spcBef>
                <a:spcPts val="0"/>
              </a:spcBef>
              <a:spcAft>
                <a:spcPts val="0"/>
              </a:spcAft>
              <a:buClr>
                <a:schemeClr val="accent1"/>
              </a:buClr>
              <a:buSzPts val="2700"/>
              <a:buFont typeface="Roboto Light"/>
              <a:buChar char="●"/>
            </a:pPr>
            <a:r>
              <a:rPr lang="it-IT" sz="2700" b="1">
                <a:solidFill>
                  <a:schemeClr val="dk1"/>
                </a:solidFill>
                <a:latin typeface="Roboto"/>
                <a:ea typeface="Roboto"/>
                <a:cs typeface="Roboto"/>
                <a:sym typeface="Roboto"/>
              </a:rPr>
              <a:t>Arte</a:t>
            </a:r>
            <a:r>
              <a:rPr lang="it-IT" sz="2700">
                <a:solidFill>
                  <a:schemeClr val="dk1"/>
                </a:solidFill>
                <a:latin typeface="Roboto Light"/>
                <a:ea typeface="Roboto Light"/>
                <a:cs typeface="Roboto Light"/>
                <a:sym typeface="Roboto Light"/>
              </a:rPr>
              <a:t>: palette di colori, distribuzioni geografiche delle opere</a:t>
            </a:r>
            <a:endParaRPr sz="2700">
              <a:solidFill>
                <a:schemeClr val="dk1"/>
              </a:solidFill>
              <a:latin typeface="Roboto Light"/>
              <a:ea typeface="Roboto Light"/>
              <a:cs typeface="Roboto Light"/>
              <a:sym typeface="Roboto Light"/>
            </a:endParaRPr>
          </a:p>
        </p:txBody>
      </p:sp>
      <p:pic>
        <p:nvPicPr>
          <p:cNvPr id="1083" name="Google Shape;1083;g1df74fc4696_0_4524"/>
          <p:cNvPicPr preferRelativeResize="0"/>
          <p:nvPr/>
        </p:nvPicPr>
        <p:blipFill rotWithShape="1">
          <a:blip r:embed="rId3">
            <a:alphaModFix/>
          </a:blip>
          <a:srcRect/>
          <a:stretch/>
        </p:blipFill>
        <p:spPr>
          <a:xfrm>
            <a:off x="1436914" y="5922617"/>
            <a:ext cx="1135025" cy="56156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0"/>
                                        </p:tgtEl>
                                        <p:attrNameLst>
                                          <p:attrName>style.visibility</p:attrName>
                                        </p:attrNameLst>
                                      </p:cBhvr>
                                      <p:to>
                                        <p:strVal val="visible"/>
                                      </p:to>
                                    </p:set>
                                    <p:animEffect transition="in" filter="fade">
                                      <p:cBhvr>
                                        <p:cTn id="7" dur="1"/>
                                        <p:tgtEl>
                                          <p:spTgt spid="10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1"/>
                                        </p:tgtEl>
                                        <p:attrNameLst>
                                          <p:attrName>style.visibility</p:attrName>
                                        </p:attrNameLst>
                                      </p:cBhvr>
                                      <p:to>
                                        <p:strVal val="visible"/>
                                      </p:to>
                                    </p:set>
                                    <p:animEffect transition="in" filter="fade">
                                      <p:cBhvr>
                                        <p:cTn id="12" dur="1"/>
                                        <p:tgtEl>
                                          <p:spTgt spid="10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2"/>
                                        </p:tgtEl>
                                        <p:attrNameLst>
                                          <p:attrName>style.visibility</p:attrName>
                                        </p:attrNameLst>
                                      </p:cBhvr>
                                      <p:to>
                                        <p:strVal val="visible"/>
                                      </p:to>
                                    </p:set>
                                    <p:animEffect transition="in" filter="fade">
                                      <p:cBhvr>
                                        <p:cTn id="17" dur="1"/>
                                        <p:tgtEl>
                                          <p:spTgt spid="108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80"/>
                                        </p:tgtEl>
                                        <p:attrNameLst>
                                          <p:attrName>style.visibility</p:attrName>
                                        </p:attrNameLst>
                                      </p:cBhvr>
                                      <p:to>
                                        <p:strVal val="visible"/>
                                      </p:to>
                                    </p:set>
                                    <p:animEffect transition="in" filter="fade">
                                      <p:cBhvr>
                                        <p:cTn id="22" dur="1000"/>
                                        <p:tgtEl>
                                          <p:spTgt spid="1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g1020d4e4f60_1_319"/>
          <p:cNvSpPr txBox="1">
            <a:spLocks noGrp="1"/>
          </p:cNvSpPr>
          <p:nvPr>
            <p:ph type="body" idx="1"/>
          </p:nvPr>
        </p:nvSpPr>
        <p:spPr>
          <a:xfrm>
            <a:off x="712787" y="4182539"/>
            <a:ext cx="5532900" cy="2116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400"/>
              <a:buNone/>
            </a:pPr>
            <a:r>
              <a:rPr lang="it-IT" sz="2400" b="1"/>
              <a:t>Attendiamo domande, curiosità, richieste di  approfondimento:</a:t>
            </a:r>
            <a:endParaRPr/>
          </a:p>
          <a:p>
            <a:pPr marL="0" lvl="0" indent="0" algn="l" rtl="0">
              <a:lnSpc>
                <a:spcPct val="100000"/>
              </a:lnSpc>
              <a:spcBef>
                <a:spcPts val="1000"/>
              </a:spcBef>
              <a:spcAft>
                <a:spcPts val="0"/>
              </a:spcAft>
              <a:buSzPts val="2400"/>
              <a:buNone/>
            </a:pPr>
            <a:r>
              <a:rPr lang="it-IT" sz="2400" b="1" i="1"/>
              <a:t>SCRIVETECI IN CHAT !</a:t>
            </a:r>
            <a:endParaRPr/>
          </a:p>
        </p:txBody>
      </p:sp>
      <p:sp>
        <p:nvSpPr>
          <p:cNvPr id="1089" name="Google Shape;1089;g1020d4e4f60_1_319"/>
          <p:cNvSpPr txBox="1">
            <a:spLocks noGrp="1"/>
          </p:cNvSpPr>
          <p:nvPr>
            <p:ph type="title"/>
          </p:nvPr>
        </p:nvSpPr>
        <p:spPr>
          <a:xfrm>
            <a:off x="712787" y="3402431"/>
            <a:ext cx="10055700" cy="4848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lt1"/>
              </a:buClr>
              <a:buSzPts val="3000"/>
              <a:buFont typeface="Open Sans"/>
              <a:buNone/>
            </a:pPr>
            <a:r>
              <a:rPr lang="it-IT"/>
              <a:t>SPAZIO ALLE VOSTRE DOMANDE</a:t>
            </a:r>
            <a:endParaRPr/>
          </a:p>
        </p:txBody>
      </p:sp>
      <p:pic>
        <p:nvPicPr>
          <p:cNvPr id="1090" name="Google Shape;1090;g1020d4e4f60_1_319"/>
          <p:cNvPicPr preferRelativeResize="0"/>
          <p:nvPr/>
        </p:nvPicPr>
        <p:blipFill rotWithShape="1">
          <a:blip r:embed="rId3">
            <a:alphaModFix/>
          </a:blip>
          <a:srcRect/>
          <a:stretch/>
        </p:blipFill>
        <p:spPr>
          <a:xfrm>
            <a:off x="10291014" y="637492"/>
            <a:ext cx="1135025" cy="56156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21cffa0f932_0_6"/>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293" name="Google Shape;293;g21cffa0f932_0_6"/>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294" name="Google Shape;294;g21cffa0f932_0_6"/>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295" name="Google Shape;295;g21cffa0f932_0_6"/>
          <p:cNvSpPr txBox="1"/>
          <p:nvPr/>
        </p:nvSpPr>
        <p:spPr>
          <a:xfrm>
            <a:off x="2110129" y="1645253"/>
            <a:ext cx="76455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it-IT" sz="1800" b="0" i="0" u="none" strike="noStrike" cap="none">
                <a:solidFill>
                  <a:srgbClr val="376092"/>
                </a:solidFill>
                <a:latin typeface="Open Sans"/>
                <a:ea typeface="Open Sans"/>
                <a:cs typeface="Open Sans"/>
                <a:sym typeface="Open Sans"/>
              </a:rPr>
              <a:t>.</a:t>
            </a:r>
            <a:endParaRPr sz="1800" b="0" i="0" u="none" strike="noStrike" cap="none">
              <a:solidFill>
                <a:schemeClr val="dk1"/>
              </a:solidFill>
              <a:latin typeface="Open Sans"/>
              <a:ea typeface="Open Sans"/>
              <a:cs typeface="Open Sans"/>
              <a:sym typeface="Open Sans"/>
            </a:endParaRPr>
          </a:p>
        </p:txBody>
      </p:sp>
      <p:sp>
        <p:nvSpPr>
          <p:cNvPr id="296" name="Google Shape;296;g21cffa0f932_0_6"/>
          <p:cNvSpPr txBox="1"/>
          <p:nvPr/>
        </p:nvSpPr>
        <p:spPr>
          <a:xfrm>
            <a:off x="536447" y="215743"/>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CORNICE DI RIFERIMENTO </a:t>
            </a:r>
            <a:endParaRPr sz="3200" b="1" i="0" u="none" strike="noStrike" cap="none">
              <a:solidFill>
                <a:srgbClr val="408AB6"/>
              </a:solidFill>
              <a:latin typeface="Open Sans"/>
              <a:ea typeface="Open Sans"/>
              <a:cs typeface="Open Sans"/>
              <a:sym typeface="Open Sans"/>
            </a:endParaRPr>
          </a:p>
        </p:txBody>
      </p:sp>
      <p:sp>
        <p:nvSpPr>
          <p:cNvPr id="297" name="Google Shape;297;g21cffa0f932_0_6"/>
          <p:cNvSpPr/>
          <p:nvPr/>
        </p:nvSpPr>
        <p:spPr>
          <a:xfrm>
            <a:off x="2230838" y="1184850"/>
            <a:ext cx="3170400" cy="1654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t-IT" sz="2400" b="1"/>
              <a:t>LINEE GUIDA PER L’EDUCAZIONE CIVICA </a:t>
            </a:r>
            <a:endParaRPr b="1"/>
          </a:p>
        </p:txBody>
      </p:sp>
      <p:sp>
        <p:nvSpPr>
          <p:cNvPr id="298" name="Google Shape;298;g21cffa0f932_0_6"/>
          <p:cNvSpPr/>
          <p:nvPr/>
        </p:nvSpPr>
        <p:spPr>
          <a:xfrm>
            <a:off x="7455875" y="1180625"/>
            <a:ext cx="3170400" cy="1654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t>AGENDA 2030</a:t>
            </a:r>
            <a:endParaRPr sz="2400" b="1"/>
          </a:p>
        </p:txBody>
      </p:sp>
      <p:sp>
        <p:nvSpPr>
          <p:cNvPr id="299" name="Google Shape;299;g21cffa0f932_0_6"/>
          <p:cNvSpPr/>
          <p:nvPr/>
        </p:nvSpPr>
        <p:spPr>
          <a:xfrm>
            <a:off x="2230850" y="3225650"/>
            <a:ext cx="3170400" cy="2310375"/>
          </a:xfrm>
          <a:prstGeom prst="flowChartProcess">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it-IT" sz="1800" b="1">
                <a:solidFill>
                  <a:schemeClr val="dk1"/>
                </a:solidFill>
                <a:latin typeface="Calibri"/>
                <a:ea typeface="Calibri"/>
                <a:cs typeface="Calibri"/>
                <a:sym typeface="Calibri"/>
              </a:rPr>
              <a:t>SVILUPPO SOSTENIBILE, </a:t>
            </a:r>
            <a:r>
              <a:rPr lang="it-IT" sz="1800">
                <a:solidFill>
                  <a:schemeClr val="dk1"/>
                </a:solidFill>
                <a:latin typeface="Calibri"/>
                <a:ea typeface="Calibri"/>
                <a:cs typeface="Calibri"/>
                <a:sym typeface="Calibri"/>
              </a:rPr>
              <a:t>educazione ambientale, conoscenza e tutela del patrimonio e del territorio</a:t>
            </a:r>
            <a:endParaRPr i="1">
              <a:solidFill>
                <a:schemeClr val="dk1"/>
              </a:solidFill>
              <a:latin typeface="Roboto"/>
              <a:ea typeface="Roboto"/>
              <a:cs typeface="Roboto"/>
              <a:sym typeface="Roboto"/>
            </a:endParaRPr>
          </a:p>
          <a:p>
            <a:pPr marL="0" lvl="0" indent="0" algn="just" rtl="0">
              <a:lnSpc>
                <a:spcPct val="115000"/>
              </a:lnSpc>
              <a:spcBef>
                <a:spcPts val="0"/>
              </a:spcBef>
              <a:spcAft>
                <a:spcPts val="0"/>
              </a:spcAft>
              <a:buNone/>
            </a:pPr>
            <a:endParaRPr sz="1700">
              <a:solidFill>
                <a:schemeClr val="dk1"/>
              </a:solidFill>
              <a:latin typeface="Calibri"/>
              <a:ea typeface="Calibri"/>
              <a:cs typeface="Calibri"/>
              <a:sym typeface="Calibri"/>
            </a:endParaRPr>
          </a:p>
        </p:txBody>
      </p:sp>
      <p:pic>
        <p:nvPicPr>
          <p:cNvPr id="300" name="Google Shape;300;g21cffa0f932_0_6"/>
          <p:cNvPicPr preferRelativeResize="0"/>
          <p:nvPr/>
        </p:nvPicPr>
        <p:blipFill>
          <a:blip r:embed="rId5">
            <a:alphaModFix/>
          </a:blip>
          <a:stretch>
            <a:fillRect/>
          </a:stretch>
        </p:blipFill>
        <p:spPr>
          <a:xfrm>
            <a:off x="6169562" y="3056325"/>
            <a:ext cx="5743009" cy="37183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21cffa0f932_0_35"/>
          <p:cNvSpPr txBox="1"/>
          <p:nvPr/>
        </p:nvSpPr>
        <p:spPr>
          <a:xfrm>
            <a:off x="2110130"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07" name="Google Shape;307;g21cffa0f932_0_35"/>
          <p:cNvPicPr preferRelativeResize="0"/>
          <p:nvPr/>
        </p:nvPicPr>
        <p:blipFill rotWithShape="1">
          <a:blip r:embed="rId3">
            <a:alphaModFix/>
          </a:blip>
          <a:srcRect/>
          <a:stretch/>
        </p:blipFill>
        <p:spPr>
          <a:xfrm>
            <a:off x="1513114" y="5922617"/>
            <a:ext cx="1135025" cy="561569"/>
          </a:xfrm>
          <a:prstGeom prst="rect">
            <a:avLst/>
          </a:prstGeom>
          <a:noFill/>
          <a:ln>
            <a:noFill/>
          </a:ln>
        </p:spPr>
      </p:pic>
      <p:pic>
        <p:nvPicPr>
          <p:cNvPr id="308" name="Google Shape;308;g21cffa0f932_0_35"/>
          <p:cNvPicPr preferRelativeResize="0"/>
          <p:nvPr/>
        </p:nvPicPr>
        <p:blipFill rotWithShape="1">
          <a:blip r:embed="rId4">
            <a:alphaModFix/>
          </a:blip>
          <a:srcRect/>
          <a:stretch/>
        </p:blipFill>
        <p:spPr>
          <a:xfrm>
            <a:off x="11253263" y="112976"/>
            <a:ext cx="848364" cy="787525"/>
          </a:xfrm>
          <a:prstGeom prst="rect">
            <a:avLst/>
          </a:prstGeom>
          <a:noFill/>
          <a:ln>
            <a:noFill/>
          </a:ln>
        </p:spPr>
      </p:pic>
      <p:sp>
        <p:nvSpPr>
          <p:cNvPr id="309" name="Google Shape;309;g21cffa0f932_0_35"/>
          <p:cNvSpPr txBox="1"/>
          <p:nvPr/>
        </p:nvSpPr>
        <p:spPr>
          <a:xfrm>
            <a:off x="2110129" y="1645253"/>
            <a:ext cx="76455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it-IT" sz="1800" b="0" i="0" u="none" strike="noStrike" cap="none">
                <a:solidFill>
                  <a:srgbClr val="376092"/>
                </a:solidFill>
                <a:latin typeface="Open Sans"/>
                <a:ea typeface="Open Sans"/>
                <a:cs typeface="Open Sans"/>
                <a:sym typeface="Open Sans"/>
              </a:rPr>
              <a:t>.</a:t>
            </a:r>
            <a:endParaRPr sz="1800" b="0" i="0" u="none" strike="noStrike" cap="none">
              <a:solidFill>
                <a:schemeClr val="dk1"/>
              </a:solidFill>
              <a:latin typeface="Open Sans"/>
              <a:ea typeface="Open Sans"/>
              <a:cs typeface="Open Sans"/>
              <a:sym typeface="Open Sans"/>
            </a:endParaRPr>
          </a:p>
        </p:txBody>
      </p:sp>
      <p:sp>
        <p:nvSpPr>
          <p:cNvPr id="310" name="Google Shape;310;g21cffa0f932_0_35"/>
          <p:cNvSpPr txBox="1"/>
          <p:nvPr/>
        </p:nvSpPr>
        <p:spPr>
          <a:xfrm>
            <a:off x="536447" y="215743"/>
            <a:ext cx="9645000" cy="58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08AB6"/>
              </a:buClr>
              <a:buSzPts val="2800"/>
              <a:buFont typeface="Open Sans"/>
              <a:buNone/>
            </a:pPr>
            <a:r>
              <a:rPr lang="it-IT" sz="3200" b="1">
                <a:solidFill>
                  <a:srgbClr val="408AB6"/>
                </a:solidFill>
                <a:latin typeface="Open Sans"/>
                <a:ea typeface="Open Sans"/>
                <a:cs typeface="Open Sans"/>
                <a:sym typeface="Open Sans"/>
              </a:rPr>
              <a:t>CORNICE DI RIFERIMENTO </a:t>
            </a:r>
            <a:endParaRPr sz="3200" b="1" i="0" u="none" strike="noStrike" cap="none">
              <a:solidFill>
                <a:srgbClr val="408AB6"/>
              </a:solidFill>
              <a:latin typeface="Open Sans"/>
              <a:ea typeface="Open Sans"/>
              <a:cs typeface="Open Sans"/>
              <a:sym typeface="Open Sans"/>
            </a:endParaRPr>
          </a:p>
        </p:txBody>
      </p:sp>
      <p:sp>
        <p:nvSpPr>
          <p:cNvPr id="311" name="Google Shape;311;g21cffa0f932_0_35"/>
          <p:cNvSpPr/>
          <p:nvPr/>
        </p:nvSpPr>
        <p:spPr>
          <a:xfrm>
            <a:off x="3002363" y="1099125"/>
            <a:ext cx="3170400" cy="1654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t-IT" sz="2400" b="1"/>
              <a:t>PROFILO DEL DOCENTE INCLUSIVO </a:t>
            </a:r>
            <a:endParaRPr b="1"/>
          </a:p>
        </p:txBody>
      </p:sp>
      <p:sp>
        <p:nvSpPr>
          <p:cNvPr id="312" name="Google Shape;312;g21cffa0f932_0_35"/>
          <p:cNvSpPr/>
          <p:nvPr/>
        </p:nvSpPr>
        <p:spPr>
          <a:xfrm>
            <a:off x="7558750" y="4829975"/>
            <a:ext cx="3170400" cy="1654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it-IT" sz="2400" b="1"/>
              <a:t>Non uno di meno…</a:t>
            </a:r>
            <a:endParaRPr sz="2400" b="1"/>
          </a:p>
        </p:txBody>
      </p:sp>
      <p:pic>
        <p:nvPicPr>
          <p:cNvPr id="313" name="Google Shape;313;g21cffa0f932_0_35"/>
          <p:cNvPicPr preferRelativeResize="0"/>
          <p:nvPr/>
        </p:nvPicPr>
        <p:blipFill>
          <a:blip r:embed="rId5">
            <a:alphaModFix/>
          </a:blip>
          <a:stretch>
            <a:fillRect/>
          </a:stretch>
        </p:blipFill>
        <p:spPr>
          <a:xfrm>
            <a:off x="3275743" y="2862050"/>
            <a:ext cx="2623682" cy="3714150"/>
          </a:xfrm>
          <a:prstGeom prst="rect">
            <a:avLst/>
          </a:prstGeom>
          <a:noFill/>
          <a:ln>
            <a:noFill/>
          </a:ln>
        </p:spPr>
      </p:pic>
    </p:spTree>
  </p:cSld>
  <p:clrMapOvr>
    <a:masterClrMapping/>
  </p:clrMapOvr>
</p:sld>
</file>

<file path=ppt/theme/theme1.xml><?xml version="1.0" encoding="utf-8"?>
<a:theme xmlns:a="http://schemas.openxmlformats.org/drawingml/2006/main" name="COVER SENZA IMMAGINE">
  <a:themeElements>
    <a:clrScheme name="AIRC - colori istituzionali">
      <a:dk1>
        <a:srgbClr val="000000"/>
      </a:dk1>
      <a:lt1>
        <a:srgbClr val="FFFFFF"/>
      </a:lt1>
      <a:dk2>
        <a:srgbClr val="005E86"/>
      </a:dk2>
      <a:lt2>
        <a:srgbClr val="EDEDED"/>
      </a:lt2>
      <a:accent1>
        <a:srgbClr val="009FD3"/>
      </a:accent1>
      <a:accent2>
        <a:srgbClr val="DFC109"/>
      </a:accent2>
      <a:accent3>
        <a:srgbClr val="005E86"/>
      </a:accent3>
      <a:accent4>
        <a:srgbClr val="009FD3"/>
      </a:accent4>
      <a:accent5>
        <a:srgbClr val="DFC109"/>
      </a:accent5>
      <a:accent6>
        <a:srgbClr val="ECECEC"/>
      </a:accent6>
      <a:hlink>
        <a:srgbClr val="DFC109"/>
      </a:hlink>
      <a:folHlink>
        <a:srgbClr val="009F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rsonalizza struttur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3356</Words>
  <Application>Microsoft Office PowerPoint</Application>
  <PresentationFormat>Widescreen</PresentationFormat>
  <Paragraphs>531</Paragraphs>
  <Slides>71</Slides>
  <Notes>71</Notes>
  <HiddenSlides>0</HiddenSlides>
  <MMClips>0</MMClips>
  <ScaleCrop>false</ScaleCrop>
  <HeadingPairs>
    <vt:vector size="6" baseType="variant">
      <vt:variant>
        <vt:lpstr>Caratteri utilizzati</vt:lpstr>
      </vt:variant>
      <vt:variant>
        <vt:i4>12</vt:i4>
      </vt:variant>
      <vt:variant>
        <vt:lpstr>Tema</vt:lpstr>
      </vt:variant>
      <vt:variant>
        <vt:i4>2</vt:i4>
      </vt:variant>
      <vt:variant>
        <vt:lpstr>Titoli diapositive</vt:lpstr>
      </vt:variant>
      <vt:variant>
        <vt:i4>71</vt:i4>
      </vt:variant>
    </vt:vector>
  </HeadingPairs>
  <TitlesOfParts>
    <vt:vector size="85" baseType="lpstr">
      <vt:lpstr>Roboto Medium</vt:lpstr>
      <vt:lpstr>Roboto Black</vt:lpstr>
      <vt:lpstr>Lato</vt:lpstr>
      <vt:lpstr>Open Sans</vt:lpstr>
      <vt:lpstr>Abel</vt:lpstr>
      <vt:lpstr>Roboto</vt:lpstr>
      <vt:lpstr>Arial</vt:lpstr>
      <vt:lpstr>Cabin</vt:lpstr>
      <vt:lpstr>Calibri</vt:lpstr>
      <vt:lpstr>Roboto Light</vt:lpstr>
      <vt:lpstr>Open Sans Light</vt:lpstr>
      <vt:lpstr>Proxima Nova</vt:lpstr>
      <vt:lpstr>COVER SENZA IMMAGINE</vt:lpstr>
      <vt:lpstr>Personalizza struttura</vt:lpstr>
      <vt:lpstr> UNA DIDATTICA EFFICACE PER LE STEM  Avvicinare i bambini e le bambine  alle discipline matematiche, tecnico-scientifiche </vt:lpstr>
      <vt:lpstr>SCUOLA.AIRC.IT</vt:lpstr>
      <vt:lpstr>UNA COSTELLAZIONE LUMINOSA</vt:lpstr>
      <vt:lpstr>“Scatola Generosa” e “Festa della Costellazione”</vt:lpstr>
      <vt:lpstr>Presentazione standard di PowerPoint</vt:lpstr>
      <vt:lpstr>ORIENTIAMOCI…NELLA SCUOLA PRIMARIA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STRUMENTI PER COMPRENDERE LA COMPLESSITÀ AMBIENTALE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LABORATORIO DI MATEMATICA</vt:lpstr>
      <vt:lpstr>Presentazione standard di PowerPoint</vt:lpstr>
      <vt:lpstr>Presentazione standard di PowerPoint</vt:lpstr>
      <vt:lpstr>Presentazione standard di PowerPoint</vt:lpstr>
      <vt:lpstr>Come fare perché il laboratorio sia efficace?</vt:lpstr>
      <vt:lpstr>Il laboratorio di Matematica</vt:lpstr>
      <vt:lpstr>Il laboratorio di Matematica</vt:lpstr>
      <vt:lpstr>Il laboratorio nelle indicazioni nazionali</vt:lpstr>
      <vt:lpstr>La matematica non si impara per contemplazione</vt:lpstr>
      <vt:lpstr>Un importante riferimento</vt:lpstr>
      <vt:lpstr>Ulteriori riflessioni</vt:lpstr>
      <vt:lpstr>Esempio: la scoperta della decina </vt:lpstr>
      <vt:lpstr>Ulteriori riflessioni</vt:lpstr>
      <vt:lpstr>Ulteriori riflessioni</vt:lpstr>
      <vt:lpstr>IL MONDO DEI DATI NELLA DIDATTICA</vt:lpstr>
      <vt:lpstr>COS’E’ LA DATA SCIENCE?</vt:lpstr>
      <vt:lpstr>Perché i dati sono importanti?</vt:lpstr>
      <vt:lpstr>Esempio: Individuare e risolvere problemi</vt:lpstr>
      <vt:lpstr>Esempio: Ipotizzare quello che succederà</vt:lpstr>
      <vt:lpstr>Esempio: Prendere decisioni migliori</vt:lpstr>
      <vt:lpstr>La data science all’opera</vt:lpstr>
      <vt:lpstr>Integrare la Data Science nel curricolo didattico</vt:lpstr>
      <vt:lpstr>Integrare la Data Science nel curricolo didattico</vt:lpstr>
      <vt:lpstr>Integrare la Data Science nel curricolo didattico</vt:lpstr>
      <vt:lpstr>Integrare la Data Science nel curricolo didattico</vt:lpstr>
      <vt:lpstr>Integrare la Data Science nel curricolo didattico</vt:lpstr>
      <vt:lpstr>La Data Science come didattica “laboratoriale”</vt:lpstr>
      <vt:lpstr>SPAZIO ALLE VOSTRE DOMANDE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UNA DIDATTICA EFFICACE PER LE STEM  Avvicinare i bambini e le bambine  alle discipline matematiche, tecnico-scientifiche </dc:title>
  <dc:creator>Microsoft Office User</dc:creator>
  <cp:lastModifiedBy>User</cp:lastModifiedBy>
  <cp:revision>1</cp:revision>
  <dcterms:created xsi:type="dcterms:W3CDTF">2020-01-07T16:05:06Z</dcterms:created>
  <dcterms:modified xsi:type="dcterms:W3CDTF">2023-03-22T07:40:48Z</dcterms:modified>
</cp:coreProperties>
</file>